
<file path=[Content_Types].xml><?xml version="1.0" encoding="utf-8"?>
<Types xmlns="http://schemas.openxmlformats.org/package/2006/content-types">
  <Default Extension="docx" ContentType="application/vnd.openxmlformats-officedocument.wordprocessingml.documen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0" r:id="rId5"/>
    <p:sldMasterId id="2147483918" r:id="rId6"/>
  </p:sldMasterIdLst>
  <p:notesMasterIdLst>
    <p:notesMasterId r:id="rId28"/>
  </p:notesMasterIdLst>
  <p:handoutMasterIdLst>
    <p:handoutMasterId r:id="rId29"/>
  </p:handoutMasterIdLst>
  <p:sldIdLst>
    <p:sldId id="2147471360" r:id="rId7"/>
    <p:sldId id="315" r:id="rId8"/>
    <p:sldId id="590" r:id="rId9"/>
    <p:sldId id="422" r:id="rId10"/>
    <p:sldId id="588" r:id="rId11"/>
    <p:sldId id="442" r:id="rId12"/>
    <p:sldId id="628" r:id="rId13"/>
    <p:sldId id="571" r:id="rId14"/>
    <p:sldId id="577" r:id="rId15"/>
    <p:sldId id="561" r:id="rId16"/>
    <p:sldId id="562" r:id="rId17"/>
    <p:sldId id="2147471361" r:id="rId18"/>
    <p:sldId id="2147471362" r:id="rId19"/>
    <p:sldId id="583" r:id="rId20"/>
    <p:sldId id="543" r:id="rId21"/>
    <p:sldId id="616" r:id="rId22"/>
    <p:sldId id="624" r:id="rId23"/>
    <p:sldId id="572" r:id="rId24"/>
    <p:sldId id="579" r:id="rId25"/>
    <p:sldId id="472" r:id="rId26"/>
    <p:sldId id="629" r:id="rId27"/>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C968F24-12DA-5039-7AF8-F005D0ADFE35}" name="MAGGIE GONZALEZ" initials="MG" userId="1121aaa972d978a1" providerId="Windows Live"/>
  <p188:author id="{9414CCBA-7808-C825-4B48-04367D3F3E96}" name="Dineka Johnson" initials="DJ" userId="S::djohnson@thehausergroup.com::3abd2263-0cd3-41a0-b462-4b677b5e9409" providerId="AD"/>
  <p188:author id="{EC740CFC-8722-47C0-9BEE-3201C213EA3A}" name="Lina Colon" initials="LC" userId="S::lcolon@thehausergroup.com::c0d42ad1-771b-49a5-bf5e-85395a98fcf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788F"/>
    <a:srgbClr val="3366FF"/>
    <a:srgbClr val="233746"/>
    <a:srgbClr val="1B3668"/>
    <a:srgbClr val="0256B9"/>
    <a:srgbClr val="BFE4D9"/>
    <a:srgbClr val="389946"/>
    <a:srgbClr val="00555D"/>
    <a:srgbClr val="DF3D82"/>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642C0A-34EC-4982-9B3A-B6537EACD126}" v="13" dt="2025-07-28T16:35:00.62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673" autoAdjust="0"/>
    <p:restoredTop sz="70307" autoAdjust="0"/>
  </p:normalViewPr>
  <p:slideViewPr>
    <p:cSldViewPr>
      <p:cViewPr varScale="1">
        <p:scale>
          <a:sx n="58" d="100"/>
          <a:sy n="58" d="100"/>
        </p:scale>
        <p:origin x="1589" y="96"/>
      </p:cViewPr>
      <p:guideLst>
        <p:guide orient="horz" pos="2160"/>
        <p:guide pos="2880"/>
      </p:guideLst>
    </p:cSldViewPr>
  </p:slideViewPr>
  <p:outlineViewPr>
    <p:cViewPr>
      <p:scale>
        <a:sx n="33" d="100"/>
        <a:sy n="33" d="100"/>
      </p:scale>
      <p:origin x="0" y="-762"/>
    </p:cViewPr>
  </p:outlineViewPr>
  <p:notesTextViewPr>
    <p:cViewPr>
      <p:scale>
        <a:sx n="3" d="2"/>
        <a:sy n="3" d="2"/>
      </p:scale>
      <p:origin x="0" y="-1771"/>
    </p:cViewPr>
  </p:notesTextViewPr>
  <p:sorterViewPr>
    <p:cViewPr>
      <p:scale>
        <a:sx n="100" d="100"/>
        <a:sy n="100" d="100"/>
      </p:scale>
      <p:origin x="0" y="-29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6/11/relationships/changesInfo" Target="changesInfos/changesInfo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36"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presProps" Target="presProps.xml"/><Relationship Id="rId35"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a Colon" userId="c0d42ad1-771b-49a5-bf5e-85395a98fcf9" providerId="ADAL" clId="{88642C0A-34EC-4982-9B3A-B6537EACD126}"/>
    <pc:docChg chg="undo custSel delSld modSld">
      <pc:chgData name="Lina Colon" userId="c0d42ad1-771b-49a5-bf5e-85395a98fcf9" providerId="ADAL" clId="{88642C0A-34EC-4982-9B3A-B6537EACD126}" dt="2025-07-28T16:37:44.197" v="199" actId="20577"/>
      <pc:docMkLst>
        <pc:docMk/>
      </pc:docMkLst>
      <pc:sldChg chg="modSp">
        <pc:chgData name="Lina Colon" userId="c0d42ad1-771b-49a5-bf5e-85395a98fcf9" providerId="ADAL" clId="{88642C0A-34EC-4982-9B3A-B6537EACD126}" dt="2025-07-28T16:28:54.029" v="6"/>
        <pc:sldMkLst>
          <pc:docMk/>
          <pc:sldMk cId="0" sldId="315"/>
        </pc:sldMkLst>
        <pc:spChg chg="mod">
          <ac:chgData name="Lina Colon" userId="c0d42ad1-771b-49a5-bf5e-85395a98fcf9" providerId="ADAL" clId="{88642C0A-34EC-4982-9B3A-B6537EACD126}" dt="2025-07-28T16:28:54.029" v="6"/>
          <ac:spMkLst>
            <pc:docMk/>
            <pc:sldMk cId="0" sldId="315"/>
            <ac:spMk id="32775" creationId="{9F134F75-22FB-4D0F-BA81-CCBB61DDB13E}"/>
          </ac:spMkLst>
        </pc:spChg>
      </pc:sldChg>
      <pc:sldChg chg="modSp">
        <pc:chgData name="Lina Colon" userId="c0d42ad1-771b-49a5-bf5e-85395a98fcf9" providerId="ADAL" clId="{88642C0A-34EC-4982-9B3A-B6537EACD126}" dt="2025-07-28T16:28:54.029" v="6"/>
        <pc:sldMkLst>
          <pc:docMk/>
          <pc:sldMk cId="0" sldId="422"/>
        </pc:sldMkLst>
        <pc:spChg chg="mod">
          <ac:chgData name="Lina Colon" userId="c0d42ad1-771b-49a5-bf5e-85395a98fcf9" providerId="ADAL" clId="{88642C0A-34EC-4982-9B3A-B6537EACD126}" dt="2025-07-28T16:28:54.029" v="6"/>
          <ac:spMkLst>
            <pc:docMk/>
            <pc:sldMk cId="0" sldId="422"/>
            <ac:spMk id="34828" creationId="{5EADEE26-CDAD-4A29-B0A0-9E277B892ACD}"/>
          </ac:spMkLst>
        </pc:spChg>
      </pc:sldChg>
      <pc:sldChg chg="addSp delSp modSp mod modNotes">
        <pc:chgData name="Lina Colon" userId="c0d42ad1-771b-49a5-bf5e-85395a98fcf9" providerId="ADAL" clId="{88642C0A-34EC-4982-9B3A-B6537EACD126}" dt="2025-07-28T16:32:43.717" v="100" actId="1076"/>
        <pc:sldMkLst>
          <pc:docMk/>
          <pc:sldMk cId="0" sldId="442"/>
        </pc:sldMkLst>
        <pc:spChg chg="mod">
          <ac:chgData name="Lina Colon" userId="c0d42ad1-771b-49a5-bf5e-85395a98fcf9" providerId="ADAL" clId="{88642C0A-34EC-4982-9B3A-B6537EACD126}" dt="2025-07-28T16:28:54.029" v="6"/>
          <ac:spMkLst>
            <pc:docMk/>
            <pc:sldMk cId="0" sldId="442"/>
            <ac:spMk id="37918" creationId="{5835D056-B346-4D91-AD06-B538ED8DAD83}"/>
          </ac:spMkLst>
        </pc:spChg>
        <pc:graphicFrameChg chg="del modGraphic">
          <ac:chgData name="Lina Colon" userId="c0d42ad1-771b-49a5-bf5e-85395a98fcf9" providerId="ADAL" clId="{88642C0A-34EC-4982-9B3A-B6537EACD126}" dt="2025-07-28T16:32:35.052" v="96" actId="478"/>
          <ac:graphicFrameMkLst>
            <pc:docMk/>
            <pc:sldMk cId="0" sldId="442"/>
            <ac:graphicFrameMk id="6" creationId="{EAD3BADB-3535-7BCB-7DC7-9DE5C98F5AE8}"/>
          </ac:graphicFrameMkLst>
        </pc:graphicFrameChg>
        <pc:picChg chg="add mod">
          <ac:chgData name="Lina Colon" userId="c0d42ad1-771b-49a5-bf5e-85395a98fcf9" providerId="ADAL" clId="{88642C0A-34EC-4982-9B3A-B6537EACD126}" dt="2025-07-28T16:32:43.717" v="100" actId="1076"/>
          <ac:picMkLst>
            <pc:docMk/>
            <pc:sldMk cId="0" sldId="442"/>
            <ac:picMk id="3" creationId="{FEEBB442-93E9-7B67-4C2F-828FB84F5554}"/>
          </ac:picMkLst>
        </pc:picChg>
      </pc:sldChg>
      <pc:sldChg chg="modSp mod modNotes modNotesTx">
        <pc:chgData name="Lina Colon" userId="c0d42ad1-771b-49a5-bf5e-85395a98fcf9" providerId="ADAL" clId="{88642C0A-34EC-4982-9B3A-B6537EACD126}" dt="2025-07-28T16:35:50.834" v="170" actId="20577"/>
        <pc:sldMkLst>
          <pc:docMk/>
          <pc:sldMk cId="0" sldId="472"/>
        </pc:sldMkLst>
        <pc:spChg chg="mod">
          <ac:chgData name="Lina Colon" userId="c0d42ad1-771b-49a5-bf5e-85395a98fcf9" providerId="ADAL" clId="{88642C0A-34EC-4982-9B3A-B6537EACD126}" dt="2025-07-28T16:35:29.620" v="157" actId="20577"/>
          <ac:spMkLst>
            <pc:docMk/>
            <pc:sldMk cId="0" sldId="472"/>
            <ac:spMk id="26629" creationId="{858064A4-A16F-4A2F-BDE2-D591FAAC906B}"/>
          </ac:spMkLst>
        </pc:spChg>
        <pc:spChg chg="mod">
          <ac:chgData name="Lina Colon" userId="c0d42ad1-771b-49a5-bf5e-85395a98fcf9" providerId="ADAL" clId="{88642C0A-34EC-4982-9B3A-B6537EACD126}" dt="2025-07-28T16:28:54.029" v="6"/>
          <ac:spMkLst>
            <pc:docMk/>
            <pc:sldMk cId="0" sldId="472"/>
            <ac:spMk id="51206" creationId="{65A6AC46-2C8D-4A33-9920-6D64373C6C67}"/>
          </ac:spMkLst>
        </pc:spChg>
      </pc:sldChg>
      <pc:sldChg chg="modSp mod modNotesTx">
        <pc:chgData name="Lina Colon" userId="c0d42ad1-771b-49a5-bf5e-85395a98fcf9" providerId="ADAL" clId="{88642C0A-34EC-4982-9B3A-B6537EACD126}" dt="2025-07-28T16:36:20.384" v="190" actId="20577"/>
        <pc:sldMkLst>
          <pc:docMk/>
          <pc:sldMk cId="0" sldId="543"/>
        </pc:sldMkLst>
        <pc:spChg chg="mod">
          <ac:chgData name="Lina Colon" userId="c0d42ad1-771b-49a5-bf5e-85395a98fcf9" providerId="ADAL" clId="{88642C0A-34EC-4982-9B3A-B6537EACD126}" dt="2025-07-28T16:36:12.023" v="181" actId="20577"/>
          <ac:spMkLst>
            <pc:docMk/>
            <pc:sldMk cId="0" sldId="543"/>
            <ac:spMk id="15366" creationId="{61BBA446-6C96-4E21-A225-B9E9A087CEB0}"/>
          </ac:spMkLst>
        </pc:spChg>
        <pc:spChg chg="mod">
          <ac:chgData name="Lina Colon" userId="c0d42ad1-771b-49a5-bf5e-85395a98fcf9" providerId="ADAL" clId="{88642C0A-34EC-4982-9B3A-B6537EACD126}" dt="2025-07-28T16:28:54.029" v="6"/>
          <ac:spMkLst>
            <pc:docMk/>
            <pc:sldMk cId="0" sldId="543"/>
            <ac:spMk id="46087" creationId="{160B3881-9988-443D-A0C8-95F13F5C7972}"/>
          </ac:spMkLst>
        </pc:spChg>
      </pc:sldChg>
      <pc:sldChg chg="delSp modSp mod">
        <pc:chgData name="Lina Colon" userId="c0d42ad1-771b-49a5-bf5e-85395a98fcf9" providerId="ADAL" clId="{88642C0A-34EC-4982-9B3A-B6537EACD126}" dt="2025-07-28T16:33:55.905" v="112" actId="13926"/>
        <pc:sldMkLst>
          <pc:docMk/>
          <pc:sldMk cId="0" sldId="561"/>
        </pc:sldMkLst>
        <pc:spChg chg="del">
          <ac:chgData name="Lina Colon" userId="c0d42ad1-771b-49a5-bf5e-85395a98fcf9" providerId="ADAL" clId="{88642C0A-34EC-4982-9B3A-B6537EACD126}" dt="2025-07-28T16:33:50.170" v="111" actId="478"/>
          <ac:spMkLst>
            <pc:docMk/>
            <pc:sldMk cId="0" sldId="561"/>
            <ac:spMk id="2" creationId="{3A944E86-22B2-D356-FE1B-BFAC01B26E83}"/>
          </ac:spMkLst>
        </pc:spChg>
        <pc:spChg chg="mod">
          <ac:chgData name="Lina Colon" userId="c0d42ad1-771b-49a5-bf5e-85395a98fcf9" providerId="ADAL" clId="{88642C0A-34EC-4982-9B3A-B6537EACD126}" dt="2025-07-28T16:28:54.029" v="6"/>
          <ac:spMkLst>
            <pc:docMk/>
            <pc:sldMk cId="0" sldId="561"/>
            <ac:spMk id="44065" creationId="{4552BC3E-BCF8-4D8A-9CCC-D986AC9A1D6F}"/>
          </ac:spMkLst>
        </pc:spChg>
        <pc:graphicFrameChg chg="modGraphic">
          <ac:chgData name="Lina Colon" userId="c0d42ad1-771b-49a5-bf5e-85395a98fcf9" providerId="ADAL" clId="{88642C0A-34EC-4982-9B3A-B6537EACD126}" dt="2025-07-28T16:33:55.905" v="112" actId="13926"/>
          <ac:graphicFrameMkLst>
            <pc:docMk/>
            <pc:sldMk cId="0" sldId="561"/>
            <ac:graphicFrameMk id="3" creationId="{E3C2FA26-4098-82CA-5202-5EBE3F500102}"/>
          </ac:graphicFrameMkLst>
        </pc:graphicFrameChg>
      </pc:sldChg>
      <pc:sldChg chg="delSp modSp mod">
        <pc:chgData name="Lina Colon" userId="c0d42ad1-771b-49a5-bf5e-85395a98fcf9" providerId="ADAL" clId="{88642C0A-34EC-4982-9B3A-B6537EACD126}" dt="2025-07-28T16:34:14.736" v="114" actId="13926"/>
        <pc:sldMkLst>
          <pc:docMk/>
          <pc:sldMk cId="0" sldId="562"/>
        </pc:sldMkLst>
        <pc:spChg chg="del">
          <ac:chgData name="Lina Colon" userId="c0d42ad1-771b-49a5-bf5e-85395a98fcf9" providerId="ADAL" clId="{88642C0A-34EC-4982-9B3A-B6537EACD126}" dt="2025-07-28T16:34:10.491" v="113" actId="478"/>
          <ac:spMkLst>
            <pc:docMk/>
            <pc:sldMk cId="0" sldId="562"/>
            <ac:spMk id="5" creationId="{0179CA71-1520-DE7E-543F-3486D15A5132}"/>
          </ac:spMkLst>
        </pc:spChg>
        <pc:spChg chg="mod">
          <ac:chgData name="Lina Colon" userId="c0d42ad1-771b-49a5-bf5e-85395a98fcf9" providerId="ADAL" clId="{88642C0A-34EC-4982-9B3A-B6537EACD126}" dt="2025-07-28T16:28:54.029" v="6"/>
          <ac:spMkLst>
            <pc:docMk/>
            <pc:sldMk cId="0" sldId="562"/>
            <ac:spMk id="45085" creationId="{8D47BE9B-148B-4CA8-A7E5-825E95CC7C7E}"/>
          </ac:spMkLst>
        </pc:spChg>
        <pc:graphicFrameChg chg="modGraphic">
          <ac:chgData name="Lina Colon" userId="c0d42ad1-771b-49a5-bf5e-85395a98fcf9" providerId="ADAL" clId="{88642C0A-34EC-4982-9B3A-B6537EACD126}" dt="2025-07-28T16:34:14.736" v="114" actId="13926"/>
          <ac:graphicFrameMkLst>
            <pc:docMk/>
            <pc:sldMk cId="0" sldId="562"/>
            <ac:graphicFrameMk id="4" creationId="{5F732938-245C-6EAC-8430-E714F70A3115}"/>
          </ac:graphicFrameMkLst>
        </pc:graphicFrameChg>
      </pc:sldChg>
      <pc:sldChg chg="addSp delSp modSp mod modNotes">
        <pc:chgData name="Lina Colon" userId="c0d42ad1-771b-49a5-bf5e-85395a98fcf9" providerId="ADAL" clId="{88642C0A-34EC-4982-9B3A-B6537EACD126}" dt="2025-07-28T16:34:30.520" v="117"/>
        <pc:sldMkLst>
          <pc:docMk/>
          <pc:sldMk cId="0" sldId="571"/>
        </pc:sldMkLst>
        <pc:spChg chg="mod">
          <ac:chgData name="Lina Colon" userId="c0d42ad1-771b-49a5-bf5e-85395a98fcf9" providerId="ADAL" clId="{88642C0A-34EC-4982-9B3A-B6537EACD126}" dt="2025-07-28T16:28:54.029" v="6"/>
          <ac:spMkLst>
            <pc:docMk/>
            <pc:sldMk cId="0" sldId="571"/>
            <ac:spMk id="15" creationId="{989F4EAD-6A44-49FB-BC43-D44B05BAA3D7}"/>
          </ac:spMkLst>
        </pc:spChg>
        <pc:spChg chg="mod">
          <ac:chgData name="Lina Colon" userId="c0d42ad1-771b-49a5-bf5e-85395a98fcf9" providerId="ADAL" clId="{88642C0A-34EC-4982-9B3A-B6537EACD126}" dt="2025-07-28T16:28:54.029" v="6"/>
          <ac:spMkLst>
            <pc:docMk/>
            <pc:sldMk cId="0" sldId="571"/>
            <ac:spMk id="39951" creationId="{EA23247A-F858-49E1-8FD9-75E29D170E95}"/>
          </ac:spMkLst>
        </pc:spChg>
        <pc:graphicFrameChg chg="mod modGraphic">
          <ac:chgData name="Lina Colon" userId="c0d42ad1-771b-49a5-bf5e-85395a98fcf9" providerId="ADAL" clId="{88642C0A-34EC-4982-9B3A-B6537EACD126}" dt="2025-07-28T16:33:39.938" v="110" actId="20577"/>
          <ac:graphicFrameMkLst>
            <pc:docMk/>
            <pc:sldMk cId="0" sldId="571"/>
            <ac:graphicFrameMk id="17" creationId="{7827AFE4-7435-45B3-9906-2AB11A2E43C0}"/>
          </ac:graphicFrameMkLst>
        </pc:graphicFrameChg>
        <pc:picChg chg="del">
          <ac:chgData name="Lina Colon" userId="c0d42ad1-771b-49a5-bf5e-85395a98fcf9" providerId="ADAL" clId="{88642C0A-34EC-4982-9B3A-B6537EACD126}" dt="2025-07-28T16:34:30.176" v="116" actId="478"/>
          <ac:picMkLst>
            <pc:docMk/>
            <pc:sldMk cId="0" sldId="571"/>
            <ac:picMk id="2" creationId="{5725E7EB-EF3E-7882-91E2-F85726902CE8}"/>
          </ac:picMkLst>
        </pc:picChg>
        <pc:picChg chg="add mod">
          <ac:chgData name="Lina Colon" userId="c0d42ad1-771b-49a5-bf5e-85395a98fcf9" providerId="ADAL" clId="{88642C0A-34EC-4982-9B3A-B6537EACD126}" dt="2025-07-28T16:34:30.520" v="117"/>
          <ac:picMkLst>
            <pc:docMk/>
            <pc:sldMk cId="0" sldId="571"/>
            <ac:picMk id="5" creationId="{F9C7FBB6-B634-B48F-0AA6-FF1E83539C30}"/>
          </ac:picMkLst>
        </pc:picChg>
      </pc:sldChg>
      <pc:sldChg chg="modSp">
        <pc:chgData name="Lina Colon" userId="c0d42ad1-771b-49a5-bf5e-85395a98fcf9" providerId="ADAL" clId="{88642C0A-34EC-4982-9B3A-B6537EACD126}" dt="2025-07-28T16:28:54.029" v="6"/>
        <pc:sldMkLst>
          <pc:docMk/>
          <pc:sldMk cId="0" sldId="572"/>
        </pc:sldMkLst>
        <pc:spChg chg="mod">
          <ac:chgData name="Lina Colon" userId="c0d42ad1-771b-49a5-bf5e-85395a98fcf9" providerId="ADAL" clId="{88642C0A-34EC-4982-9B3A-B6537EACD126}" dt="2025-07-28T16:28:54.029" v="6"/>
          <ac:spMkLst>
            <pc:docMk/>
            <pc:sldMk cId="0" sldId="572"/>
            <ac:spMk id="62466" creationId="{7D8874DD-50BA-48D1-AA25-880FA093BF7E}"/>
          </ac:spMkLst>
        </pc:spChg>
      </pc:sldChg>
      <pc:sldChg chg="addSp modSp">
        <pc:chgData name="Lina Colon" userId="c0d42ad1-771b-49a5-bf5e-85395a98fcf9" providerId="ADAL" clId="{88642C0A-34EC-4982-9B3A-B6537EACD126}" dt="2025-07-28T16:34:50.341" v="119" actId="1076"/>
        <pc:sldMkLst>
          <pc:docMk/>
          <pc:sldMk cId="0" sldId="577"/>
        </pc:sldMkLst>
        <pc:spChg chg="mod">
          <ac:chgData name="Lina Colon" userId="c0d42ad1-771b-49a5-bf5e-85395a98fcf9" providerId="ADAL" clId="{88642C0A-34EC-4982-9B3A-B6537EACD126}" dt="2025-07-28T16:28:54.029" v="6"/>
          <ac:spMkLst>
            <pc:docMk/>
            <pc:sldMk cId="0" sldId="577"/>
            <ac:spMk id="40970" creationId="{C41AB44F-9D01-4AD0-9825-95CCCEC864B0}"/>
          </ac:spMkLst>
        </pc:spChg>
        <pc:picChg chg="add mod">
          <ac:chgData name="Lina Colon" userId="c0d42ad1-771b-49a5-bf5e-85395a98fcf9" providerId="ADAL" clId="{88642C0A-34EC-4982-9B3A-B6537EACD126}" dt="2025-07-28T16:34:50.341" v="119" actId="1076"/>
          <ac:picMkLst>
            <pc:docMk/>
            <pc:sldMk cId="0" sldId="577"/>
            <ac:picMk id="2" creationId="{0015A454-BB5F-C74F-7683-8B69B6492E48}"/>
          </ac:picMkLst>
        </pc:picChg>
      </pc:sldChg>
      <pc:sldChg chg="modSp">
        <pc:chgData name="Lina Colon" userId="c0d42ad1-771b-49a5-bf5e-85395a98fcf9" providerId="ADAL" clId="{88642C0A-34EC-4982-9B3A-B6537EACD126}" dt="2025-07-28T16:28:54.029" v="6"/>
        <pc:sldMkLst>
          <pc:docMk/>
          <pc:sldMk cId="0" sldId="579"/>
        </pc:sldMkLst>
        <pc:spChg chg="mod">
          <ac:chgData name="Lina Colon" userId="c0d42ad1-771b-49a5-bf5e-85395a98fcf9" providerId="ADAL" clId="{88642C0A-34EC-4982-9B3A-B6537EACD126}" dt="2025-07-28T16:28:54.029" v="6"/>
          <ac:spMkLst>
            <pc:docMk/>
            <pc:sldMk cId="0" sldId="579"/>
            <ac:spMk id="63492" creationId="{3EA04CB1-EC94-4D52-86A2-170BC469D28C}"/>
          </ac:spMkLst>
        </pc:spChg>
      </pc:sldChg>
      <pc:sldChg chg="addSp delSp modSp mod modNotes">
        <pc:chgData name="Lina Colon" userId="c0d42ad1-771b-49a5-bf5e-85395a98fcf9" providerId="ADAL" clId="{88642C0A-34EC-4982-9B3A-B6537EACD126}" dt="2025-07-28T16:35:00.624" v="122" actId="1076"/>
        <pc:sldMkLst>
          <pc:docMk/>
          <pc:sldMk cId="0" sldId="583"/>
        </pc:sldMkLst>
        <pc:spChg chg="mod">
          <ac:chgData name="Lina Colon" userId="c0d42ad1-771b-49a5-bf5e-85395a98fcf9" providerId="ADAL" clId="{88642C0A-34EC-4982-9B3A-B6537EACD126}" dt="2025-07-28T16:28:54.029" v="6"/>
          <ac:spMkLst>
            <pc:docMk/>
            <pc:sldMk cId="0" sldId="583"/>
            <ac:spMk id="16" creationId="{022067F2-D308-43E4-B317-8FE699D23404}"/>
          </ac:spMkLst>
        </pc:spChg>
        <pc:spChg chg="mod">
          <ac:chgData name="Lina Colon" userId="c0d42ad1-771b-49a5-bf5e-85395a98fcf9" providerId="ADAL" clId="{88642C0A-34EC-4982-9B3A-B6537EACD126}" dt="2025-07-28T16:28:54.029" v="6"/>
          <ac:spMkLst>
            <pc:docMk/>
            <pc:sldMk cId="0" sldId="583"/>
            <ac:spMk id="43018" creationId="{B9B70C41-E342-407B-B7AA-98ADF81C2689}"/>
          </ac:spMkLst>
        </pc:spChg>
        <pc:picChg chg="add mod">
          <ac:chgData name="Lina Colon" userId="c0d42ad1-771b-49a5-bf5e-85395a98fcf9" providerId="ADAL" clId="{88642C0A-34EC-4982-9B3A-B6537EACD126}" dt="2025-07-28T16:35:00.624" v="122" actId="1076"/>
          <ac:picMkLst>
            <pc:docMk/>
            <pc:sldMk cId="0" sldId="583"/>
            <ac:picMk id="2" creationId="{BB05511E-8FC9-D542-42F6-28E35D0F2287}"/>
          </ac:picMkLst>
        </pc:picChg>
        <pc:picChg chg="del">
          <ac:chgData name="Lina Colon" userId="c0d42ad1-771b-49a5-bf5e-85395a98fcf9" providerId="ADAL" clId="{88642C0A-34EC-4982-9B3A-B6537EACD126}" dt="2025-07-28T16:34:56.246" v="120" actId="478"/>
          <ac:picMkLst>
            <pc:docMk/>
            <pc:sldMk cId="0" sldId="583"/>
            <ac:picMk id="5" creationId="{1EA2BF8D-C487-BE12-8190-71E34619C990}"/>
          </ac:picMkLst>
        </pc:picChg>
      </pc:sldChg>
      <pc:sldChg chg="addSp delSp modSp mod modNotes">
        <pc:chgData name="Lina Colon" userId="c0d42ad1-771b-49a5-bf5e-85395a98fcf9" providerId="ADAL" clId="{88642C0A-34EC-4982-9B3A-B6537EACD126}" dt="2025-07-28T16:32:15.068" v="94" actId="1076"/>
        <pc:sldMkLst>
          <pc:docMk/>
          <pc:sldMk cId="0" sldId="588"/>
        </pc:sldMkLst>
        <pc:spChg chg="mod">
          <ac:chgData name="Lina Colon" userId="c0d42ad1-771b-49a5-bf5e-85395a98fcf9" providerId="ADAL" clId="{88642C0A-34EC-4982-9B3A-B6537EACD126}" dt="2025-07-28T16:28:54.029" v="6"/>
          <ac:spMkLst>
            <pc:docMk/>
            <pc:sldMk cId="0" sldId="588"/>
            <ac:spMk id="36918" creationId="{CAAF13EF-78F4-4E87-B0BF-E8C8FE8EA28F}"/>
          </ac:spMkLst>
        </pc:spChg>
        <pc:graphicFrameChg chg="add mod">
          <ac:chgData name="Lina Colon" userId="c0d42ad1-771b-49a5-bf5e-85395a98fcf9" providerId="ADAL" clId="{88642C0A-34EC-4982-9B3A-B6537EACD126}" dt="2025-07-28T16:32:07.354" v="91"/>
          <ac:graphicFrameMkLst>
            <pc:docMk/>
            <pc:sldMk cId="0" sldId="588"/>
            <ac:graphicFrameMk id="2" creationId="{F801FB79-3E8B-4C34-A6D1-8113491F911F}"/>
          </ac:graphicFrameMkLst>
        </pc:graphicFrameChg>
        <pc:graphicFrameChg chg="del mod">
          <ac:chgData name="Lina Colon" userId="c0d42ad1-771b-49a5-bf5e-85395a98fcf9" providerId="ADAL" clId="{88642C0A-34EC-4982-9B3A-B6537EACD126}" dt="2025-07-28T16:32:06.186" v="90" actId="478"/>
          <ac:graphicFrameMkLst>
            <pc:docMk/>
            <pc:sldMk cId="0" sldId="588"/>
            <ac:graphicFrameMk id="6" creationId="{13B28459-53DF-1DE7-0208-37033D0A389F}"/>
          </ac:graphicFrameMkLst>
        </pc:graphicFrameChg>
        <pc:picChg chg="add mod">
          <ac:chgData name="Lina Colon" userId="c0d42ad1-771b-49a5-bf5e-85395a98fcf9" providerId="ADAL" clId="{88642C0A-34EC-4982-9B3A-B6537EACD126}" dt="2025-07-28T16:32:15.068" v="94" actId="1076"/>
          <ac:picMkLst>
            <pc:docMk/>
            <pc:sldMk cId="0" sldId="588"/>
            <ac:picMk id="4" creationId="{5B67095A-6E98-0950-3BFB-122C1461DC36}"/>
          </ac:picMkLst>
        </pc:picChg>
      </pc:sldChg>
      <pc:sldChg chg="addSp delSp modSp mod modNotesTx">
        <pc:chgData name="Lina Colon" userId="c0d42ad1-771b-49a5-bf5e-85395a98fcf9" providerId="ADAL" clId="{88642C0A-34EC-4982-9B3A-B6537EACD126}" dt="2025-07-28T16:30:54.187" v="87" actId="20577"/>
        <pc:sldMkLst>
          <pc:docMk/>
          <pc:sldMk cId="0" sldId="590"/>
        </pc:sldMkLst>
        <pc:spChg chg="mod">
          <ac:chgData name="Lina Colon" userId="c0d42ad1-771b-49a5-bf5e-85395a98fcf9" providerId="ADAL" clId="{88642C0A-34EC-4982-9B3A-B6537EACD126}" dt="2025-07-28T16:29:35.109" v="43" actId="20577"/>
          <ac:spMkLst>
            <pc:docMk/>
            <pc:sldMk cId="0" sldId="590"/>
            <ac:spMk id="3" creationId="{5EA601F1-9144-4356-8952-02E1F8A3B580}"/>
          </ac:spMkLst>
        </pc:spChg>
        <pc:spChg chg="mod">
          <ac:chgData name="Lina Colon" userId="c0d42ad1-771b-49a5-bf5e-85395a98fcf9" providerId="ADAL" clId="{88642C0A-34EC-4982-9B3A-B6537EACD126}" dt="2025-07-28T16:29:20.667" v="24" actId="20577"/>
          <ac:spMkLst>
            <pc:docMk/>
            <pc:sldMk cId="0" sldId="590"/>
            <ac:spMk id="17" creationId="{E782D405-C329-4AB9-98CB-BC5485E0FB08}"/>
          </ac:spMkLst>
        </pc:spChg>
        <pc:spChg chg="mod">
          <ac:chgData name="Lina Colon" userId="c0d42ad1-771b-49a5-bf5e-85395a98fcf9" providerId="ADAL" clId="{88642C0A-34EC-4982-9B3A-B6537EACD126}" dt="2025-07-28T16:30:54.187" v="87" actId="20577"/>
          <ac:spMkLst>
            <pc:docMk/>
            <pc:sldMk cId="0" sldId="590"/>
            <ac:spMk id="33797" creationId="{720DDFC9-C528-4114-ABC4-F22999FB37B9}"/>
          </ac:spMkLst>
        </pc:spChg>
        <pc:spChg chg="mod">
          <ac:chgData name="Lina Colon" userId="c0d42ad1-771b-49a5-bf5e-85395a98fcf9" providerId="ADAL" clId="{88642C0A-34EC-4982-9B3A-B6537EACD126}" dt="2025-07-28T16:28:54.029" v="6"/>
          <ac:spMkLst>
            <pc:docMk/>
            <pc:sldMk cId="0" sldId="590"/>
            <ac:spMk id="33801" creationId="{EE446535-A167-4B7B-850A-FEF07ABEF44C}"/>
          </ac:spMkLst>
        </pc:spChg>
        <pc:picChg chg="add mod">
          <ac:chgData name="Lina Colon" userId="c0d42ad1-771b-49a5-bf5e-85395a98fcf9" providerId="ADAL" clId="{88642C0A-34EC-4982-9B3A-B6537EACD126}" dt="2025-07-28T16:29:06.535" v="8"/>
          <ac:picMkLst>
            <pc:docMk/>
            <pc:sldMk cId="0" sldId="590"/>
            <ac:picMk id="2" creationId="{CDE72D86-4ED6-0409-F35F-D6A7C6B79A6E}"/>
          </ac:picMkLst>
        </pc:picChg>
        <pc:picChg chg="del">
          <ac:chgData name="Lina Colon" userId="c0d42ad1-771b-49a5-bf5e-85395a98fcf9" providerId="ADAL" clId="{88642C0A-34EC-4982-9B3A-B6537EACD126}" dt="2025-07-28T16:29:06.084" v="7" actId="478"/>
          <ac:picMkLst>
            <pc:docMk/>
            <pc:sldMk cId="0" sldId="590"/>
            <ac:picMk id="4" creationId="{C26F5618-66B2-F6F6-BF4B-39B78A4F7D3A}"/>
          </ac:picMkLst>
        </pc:picChg>
      </pc:sldChg>
      <pc:sldChg chg="modSp">
        <pc:chgData name="Lina Colon" userId="c0d42ad1-771b-49a5-bf5e-85395a98fcf9" providerId="ADAL" clId="{88642C0A-34EC-4982-9B3A-B6537EACD126}" dt="2025-07-28T16:28:54.029" v="6"/>
        <pc:sldMkLst>
          <pc:docMk/>
          <pc:sldMk cId="0" sldId="616"/>
        </pc:sldMkLst>
        <pc:spChg chg="mod">
          <ac:chgData name="Lina Colon" userId="c0d42ad1-771b-49a5-bf5e-85395a98fcf9" providerId="ADAL" clId="{88642C0A-34EC-4982-9B3A-B6537EACD126}" dt="2025-07-28T16:28:54.029" v="6"/>
          <ac:spMkLst>
            <pc:docMk/>
            <pc:sldMk cId="0" sldId="616"/>
            <ac:spMk id="47124" creationId="{AD2E0848-400D-4A4C-B844-FF93D90C6B01}"/>
          </ac:spMkLst>
        </pc:spChg>
      </pc:sldChg>
      <pc:sldChg chg="modSp">
        <pc:chgData name="Lina Colon" userId="c0d42ad1-771b-49a5-bf5e-85395a98fcf9" providerId="ADAL" clId="{88642C0A-34EC-4982-9B3A-B6537EACD126}" dt="2025-07-28T16:28:54.029" v="6"/>
        <pc:sldMkLst>
          <pc:docMk/>
          <pc:sldMk cId="0" sldId="624"/>
        </pc:sldMkLst>
        <pc:spChg chg="mod">
          <ac:chgData name="Lina Colon" userId="c0d42ad1-771b-49a5-bf5e-85395a98fcf9" providerId="ADAL" clId="{88642C0A-34EC-4982-9B3A-B6537EACD126}" dt="2025-07-28T16:28:54.029" v="6"/>
          <ac:spMkLst>
            <pc:docMk/>
            <pc:sldMk cId="0" sldId="624"/>
            <ac:spMk id="61449" creationId="{E70C4C2D-AEFE-4ABC-8FD9-7F0417D3407C}"/>
          </ac:spMkLst>
        </pc:spChg>
      </pc:sldChg>
      <pc:sldChg chg="modSp">
        <pc:chgData name="Lina Colon" userId="c0d42ad1-771b-49a5-bf5e-85395a98fcf9" providerId="ADAL" clId="{88642C0A-34EC-4982-9B3A-B6537EACD126}" dt="2025-07-28T16:28:54.029" v="6"/>
        <pc:sldMkLst>
          <pc:docMk/>
          <pc:sldMk cId="2190524370" sldId="628"/>
        </pc:sldMkLst>
        <pc:spChg chg="mod">
          <ac:chgData name="Lina Colon" userId="c0d42ad1-771b-49a5-bf5e-85395a98fcf9" providerId="ADAL" clId="{88642C0A-34EC-4982-9B3A-B6537EACD126}" dt="2025-07-28T16:28:54.029" v="6"/>
          <ac:spMkLst>
            <pc:docMk/>
            <pc:sldMk cId="2190524370" sldId="628"/>
            <ac:spMk id="37918" creationId="{5835D056-B346-4D91-AD06-B538ED8DAD83}"/>
          </ac:spMkLst>
        </pc:spChg>
      </pc:sldChg>
      <pc:sldChg chg="modNotes modNotesTx">
        <pc:chgData name="Lina Colon" userId="c0d42ad1-771b-49a5-bf5e-85395a98fcf9" providerId="ADAL" clId="{88642C0A-34EC-4982-9B3A-B6537EACD126}" dt="2025-07-28T16:37:44.197" v="199" actId="20577"/>
        <pc:sldMkLst>
          <pc:docMk/>
          <pc:sldMk cId="981039322" sldId="629"/>
        </pc:sldMkLst>
      </pc:sldChg>
      <pc:sldChg chg="modSp del modNotes">
        <pc:chgData name="Lina Colon" userId="c0d42ad1-771b-49a5-bf5e-85395a98fcf9" providerId="ADAL" clId="{88642C0A-34EC-4982-9B3A-B6537EACD126}" dt="2025-07-28T16:31:02.962" v="88" actId="47"/>
        <pc:sldMkLst>
          <pc:docMk/>
          <pc:sldMk cId="3205299358" sldId="2147471359"/>
        </pc:sldMkLst>
        <pc:spChg chg="mod">
          <ac:chgData name="Lina Colon" userId="c0d42ad1-771b-49a5-bf5e-85395a98fcf9" providerId="ADAL" clId="{88642C0A-34EC-4982-9B3A-B6537EACD126}" dt="2025-07-28T16:28:54.029" v="6"/>
          <ac:spMkLst>
            <pc:docMk/>
            <pc:sldMk cId="3205299358" sldId="2147471359"/>
            <ac:spMk id="9" creationId="{A0E5DA20-C3E3-423B-8B4A-4F86A133927F}"/>
          </ac:spMkLst>
        </pc:spChg>
        <pc:spChg chg="mod">
          <ac:chgData name="Lina Colon" userId="c0d42ad1-771b-49a5-bf5e-85395a98fcf9" providerId="ADAL" clId="{88642C0A-34EC-4982-9B3A-B6537EACD126}" dt="2025-07-28T16:28:54.029" v="6"/>
          <ac:spMkLst>
            <pc:docMk/>
            <pc:sldMk cId="3205299358" sldId="2147471359"/>
            <ac:spMk id="44036" creationId="{45078507-8418-460D-BA76-BF523F85962E}"/>
          </ac:spMkLst>
        </pc:spChg>
      </pc:sldChg>
      <pc:sldChg chg="addSp delSp modSp mod modNotes">
        <pc:chgData name="Lina Colon" userId="c0d42ad1-771b-49a5-bf5e-85395a98fcf9" providerId="ADAL" clId="{88642C0A-34EC-4982-9B3A-B6537EACD126}" dt="2025-07-28T16:28:54.029" v="6"/>
        <pc:sldMkLst>
          <pc:docMk/>
          <pc:sldMk cId="0" sldId="2147471360"/>
        </pc:sldMkLst>
        <pc:spChg chg="del">
          <ac:chgData name="Lina Colon" userId="c0d42ad1-771b-49a5-bf5e-85395a98fcf9" providerId="ADAL" clId="{88642C0A-34EC-4982-9B3A-B6537EACD126}" dt="2025-07-28T16:28:02.840" v="3" actId="478"/>
          <ac:spMkLst>
            <pc:docMk/>
            <pc:sldMk cId="0" sldId="2147471360"/>
            <ac:spMk id="2" creationId="{E4F0C9B1-AAA4-2F56-6E13-E75E670B50FE}"/>
          </ac:spMkLst>
        </pc:spChg>
        <pc:spChg chg="mod">
          <ac:chgData name="Lina Colon" userId="c0d42ad1-771b-49a5-bf5e-85395a98fcf9" providerId="ADAL" clId="{88642C0A-34EC-4982-9B3A-B6537EACD126}" dt="2025-07-28T16:28:07.442" v="4" actId="14100"/>
          <ac:spMkLst>
            <pc:docMk/>
            <pc:sldMk cId="0" sldId="2147471360"/>
            <ac:spMk id="8" creationId="{65E19416-0CCF-4BAE-A867-76CD56DD2A5B}"/>
          </ac:spMkLst>
        </pc:spChg>
        <pc:spChg chg="mod">
          <ac:chgData name="Lina Colon" userId="c0d42ad1-771b-49a5-bf5e-85395a98fcf9" providerId="ADAL" clId="{88642C0A-34EC-4982-9B3A-B6537EACD126}" dt="2025-07-28T16:28:54.029" v="6"/>
          <ac:spMkLst>
            <pc:docMk/>
            <pc:sldMk cId="0" sldId="2147471360"/>
            <ac:spMk id="30723" creationId="{7C2FCEE4-7663-4F33-AFBA-81FCA85D6532}"/>
          </ac:spMkLst>
        </pc:spChg>
        <pc:picChg chg="add mod ord">
          <ac:chgData name="Lina Colon" userId="c0d42ad1-771b-49a5-bf5e-85395a98fcf9" providerId="ADAL" clId="{88642C0A-34EC-4982-9B3A-B6537EACD126}" dt="2025-07-28T16:27:59.811" v="2" actId="167"/>
          <ac:picMkLst>
            <pc:docMk/>
            <pc:sldMk cId="0" sldId="2147471360"/>
            <ac:picMk id="3" creationId="{3D997F69-8F35-01C6-013F-2AB9D57D413C}"/>
          </ac:picMkLst>
        </pc:picChg>
      </pc:sldChg>
      <pc:sldChg chg="modSp">
        <pc:chgData name="Lina Colon" userId="c0d42ad1-771b-49a5-bf5e-85395a98fcf9" providerId="ADAL" clId="{88642C0A-34EC-4982-9B3A-B6537EACD126}" dt="2025-07-28T16:28:54.029" v="6"/>
        <pc:sldMkLst>
          <pc:docMk/>
          <pc:sldMk cId="1711118987" sldId="2147471361"/>
        </pc:sldMkLst>
        <pc:spChg chg="mod">
          <ac:chgData name="Lina Colon" userId="c0d42ad1-771b-49a5-bf5e-85395a98fcf9" providerId="ADAL" clId="{88642C0A-34EC-4982-9B3A-B6537EACD126}" dt="2025-07-28T16:28:54.029" v="6"/>
          <ac:spMkLst>
            <pc:docMk/>
            <pc:sldMk cId="1711118987" sldId="2147471361"/>
            <ac:spMk id="37918" creationId="{5835D056-B346-4D91-AD06-B538ED8DAD83}"/>
          </ac:spMkLst>
        </pc:spChg>
      </pc:sldChg>
      <pc:sldChg chg="delSp modSp mod">
        <pc:chgData name="Lina Colon" userId="c0d42ad1-771b-49a5-bf5e-85395a98fcf9" providerId="ADAL" clId="{88642C0A-34EC-4982-9B3A-B6537EACD126}" dt="2025-07-28T16:34:24.205" v="115" actId="478"/>
        <pc:sldMkLst>
          <pc:docMk/>
          <pc:sldMk cId="514809834" sldId="2147471362"/>
        </pc:sldMkLst>
        <pc:spChg chg="mod">
          <ac:chgData name="Lina Colon" userId="c0d42ad1-771b-49a5-bf5e-85395a98fcf9" providerId="ADAL" clId="{88642C0A-34EC-4982-9B3A-B6537EACD126}" dt="2025-07-28T16:28:54.029" v="6"/>
          <ac:spMkLst>
            <pc:docMk/>
            <pc:sldMk cId="514809834" sldId="2147471362"/>
            <ac:spMk id="37918" creationId="{5835D056-B346-4D91-AD06-B538ED8DAD83}"/>
          </ac:spMkLst>
        </pc:spChg>
        <pc:picChg chg="del">
          <ac:chgData name="Lina Colon" userId="c0d42ad1-771b-49a5-bf5e-85395a98fcf9" providerId="ADAL" clId="{88642C0A-34EC-4982-9B3A-B6537EACD126}" dt="2025-07-28T16:34:24.205" v="115" actId="478"/>
          <ac:picMkLst>
            <pc:docMk/>
            <pc:sldMk cId="514809834" sldId="2147471362"/>
            <ac:picMk id="3" creationId="{7E8C347B-32D8-0A00-4303-2A94973DFB6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5F3B0EE-D4F1-4B68-BCBC-F6A79EDF0212}"/>
              </a:ext>
            </a:extLst>
          </p:cNvPr>
          <p:cNvSpPr>
            <a:spLocks noGrp="1"/>
          </p:cNvSpPr>
          <p:nvPr>
            <p:ph type="hdr" sz="quarter"/>
          </p:nvPr>
        </p:nvSpPr>
        <p:spPr>
          <a:xfrm>
            <a:off x="0" y="0"/>
            <a:ext cx="3038475" cy="465138"/>
          </a:xfrm>
          <a:prstGeom prst="rect">
            <a:avLst/>
          </a:prstGeom>
        </p:spPr>
        <p:txBody>
          <a:bodyPr vert="horz" lIns="91427" tIns="45714" rIns="91427" bIns="45714" rtlCol="0"/>
          <a:lstStyle>
            <a:lvl1pPr algn="l" eaLnBrk="1" hangingPunct="1">
              <a:defRPr sz="1200">
                <a:latin typeface="Arial" charset="0"/>
                <a:cs typeface="+mn-cs"/>
              </a:defRPr>
            </a:lvl1pPr>
          </a:lstStyle>
          <a:p>
            <a:pPr>
              <a:defRPr/>
            </a:pPr>
            <a:endParaRPr lang="en-US"/>
          </a:p>
        </p:txBody>
      </p:sp>
      <p:sp>
        <p:nvSpPr>
          <p:cNvPr id="3" name="Date Placeholder 2">
            <a:extLst>
              <a:ext uri="{FF2B5EF4-FFF2-40B4-BE49-F238E27FC236}">
                <a16:creationId xmlns:a16="http://schemas.microsoft.com/office/drawing/2014/main" id="{F12C9EB1-1315-4DF3-9904-D123DF5B487D}"/>
              </a:ext>
            </a:extLst>
          </p:cNvPr>
          <p:cNvSpPr>
            <a:spLocks noGrp="1"/>
          </p:cNvSpPr>
          <p:nvPr>
            <p:ph type="dt" sz="quarter" idx="1"/>
          </p:nvPr>
        </p:nvSpPr>
        <p:spPr>
          <a:xfrm>
            <a:off x="3970338" y="0"/>
            <a:ext cx="3038475" cy="465138"/>
          </a:xfrm>
          <a:prstGeom prst="rect">
            <a:avLst/>
          </a:prstGeom>
        </p:spPr>
        <p:txBody>
          <a:bodyPr vert="horz" lIns="91427" tIns="45714" rIns="91427" bIns="45714" rtlCol="0"/>
          <a:lstStyle>
            <a:lvl1pPr algn="r" eaLnBrk="1" hangingPunct="1">
              <a:defRPr sz="1200">
                <a:latin typeface="Arial" charset="0"/>
                <a:cs typeface="+mn-cs"/>
              </a:defRPr>
            </a:lvl1pPr>
          </a:lstStyle>
          <a:p>
            <a:pPr>
              <a:defRPr/>
            </a:pPr>
            <a:fld id="{E4913D9E-7D69-4631-9F68-1835C85A0DC2}" type="datetimeFigureOut">
              <a:rPr lang="en-US"/>
              <a:pPr>
                <a:defRPr/>
              </a:pPr>
              <a:t>7/28/2025</a:t>
            </a:fld>
            <a:endParaRPr lang="en-US" dirty="0"/>
          </a:p>
        </p:txBody>
      </p:sp>
      <p:sp>
        <p:nvSpPr>
          <p:cNvPr id="4" name="Footer Placeholder 3">
            <a:extLst>
              <a:ext uri="{FF2B5EF4-FFF2-40B4-BE49-F238E27FC236}">
                <a16:creationId xmlns:a16="http://schemas.microsoft.com/office/drawing/2014/main" id="{577973CE-77AF-413A-A62D-19B5865DFF60}"/>
              </a:ext>
            </a:extLst>
          </p:cNvPr>
          <p:cNvSpPr>
            <a:spLocks noGrp="1"/>
          </p:cNvSpPr>
          <p:nvPr>
            <p:ph type="ftr" sz="quarter" idx="2"/>
          </p:nvPr>
        </p:nvSpPr>
        <p:spPr>
          <a:xfrm>
            <a:off x="0" y="8829675"/>
            <a:ext cx="3038475" cy="465138"/>
          </a:xfrm>
          <a:prstGeom prst="rect">
            <a:avLst/>
          </a:prstGeom>
        </p:spPr>
        <p:txBody>
          <a:bodyPr vert="horz" lIns="91427" tIns="45714" rIns="91427" bIns="45714" rtlCol="0" anchor="b"/>
          <a:lstStyle>
            <a:lvl1pPr algn="l" eaLnBrk="1" hangingPunct="1">
              <a:defRPr sz="1200">
                <a:latin typeface="Arial" charset="0"/>
                <a:cs typeface="+mn-cs"/>
              </a:defRPr>
            </a:lvl1pPr>
          </a:lstStyle>
          <a:p>
            <a:pPr>
              <a:defRPr/>
            </a:pPr>
            <a:endParaRPr lang="en-US"/>
          </a:p>
        </p:txBody>
      </p:sp>
      <p:sp>
        <p:nvSpPr>
          <p:cNvPr id="5" name="Slide Number Placeholder 4">
            <a:extLst>
              <a:ext uri="{FF2B5EF4-FFF2-40B4-BE49-F238E27FC236}">
                <a16:creationId xmlns:a16="http://schemas.microsoft.com/office/drawing/2014/main" id="{CA71F585-4E1A-4CCC-9DF7-D90B85CDBD3C}"/>
              </a:ext>
            </a:extLst>
          </p:cNvPr>
          <p:cNvSpPr>
            <a:spLocks noGrp="1"/>
          </p:cNvSpPr>
          <p:nvPr>
            <p:ph type="sldNum" sz="quarter" idx="3"/>
          </p:nvPr>
        </p:nvSpPr>
        <p:spPr>
          <a:xfrm>
            <a:off x="3970338" y="8829675"/>
            <a:ext cx="3038475" cy="465138"/>
          </a:xfrm>
          <a:prstGeom prst="rect">
            <a:avLst/>
          </a:prstGeom>
        </p:spPr>
        <p:txBody>
          <a:bodyPr vert="horz" wrap="square" lIns="91427" tIns="45714" rIns="91427" bIns="45714" numCol="1" anchor="b" anchorCtr="0" compatLnSpc="1">
            <a:prstTxWarp prst="textNoShape">
              <a:avLst/>
            </a:prstTxWarp>
          </a:bodyPr>
          <a:lstStyle>
            <a:lvl1pPr algn="r" eaLnBrk="1" hangingPunct="1">
              <a:defRPr sz="1200"/>
            </a:lvl1pPr>
          </a:lstStyle>
          <a:p>
            <a:pPr>
              <a:defRPr/>
            </a:pPr>
            <a:fld id="{1FDA1F26-4548-4F24-90C0-DF6B454BAC87}"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DB8A83-24E5-40BD-80D7-648FA99AA03C}"/>
              </a:ext>
            </a:extLst>
          </p:cNvPr>
          <p:cNvSpPr>
            <a:spLocks noGrp="1"/>
          </p:cNvSpPr>
          <p:nvPr>
            <p:ph type="hdr" sz="quarter"/>
          </p:nvPr>
        </p:nvSpPr>
        <p:spPr bwMode="auto">
          <a:xfrm>
            <a:off x="0" y="0"/>
            <a:ext cx="3038475" cy="465138"/>
          </a:xfrm>
          <a:prstGeom prst="rect">
            <a:avLst/>
          </a:prstGeom>
          <a:noFill/>
          <a:ln w="9525">
            <a:noFill/>
            <a:miter lim="800000"/>
            <a:headEnd/>
            <a:tailEnd/>
          </a:ln>
        </p:spPr>
        <p:txBody>
          <a:bodyPr vert="horz" wrap="square" lIns="92112" tIns="46056" rIns="92112" bIns="46056" numCol="1" anchor="t" anchorCtr="0" compatLnSpc="1">
            <a:prstTxWarp prst="textNoShape">
              <a:avLst/>
            </a:prstTxWarp>
          </a:bodyPr>
          <a:lstStyle>
            <a:lvl1pPr defTabSz="920615" eaLnBrk="1" hangingPunct="1">
              <a:defRPr sz="1200">
                <a:latin typeface="Calibri" pitchFamily="34" charset="0"/>
                <a:cs typeface="+mn-cs"/>
              </a:defRPr>
            </a:lvl1pPr>
          </a:lstStyle>
          <a:p>
            <a:pPr>
              <a:defRPr/>
            </a:pPr>
            <a:endParaRPr lang="en-US"/>
          </a:p>
        </p:txBody>
      </p:sp>
      <p:sp>
        <p:nvSpPr>
          <p:cNvPr id="3" name="Date Placeholder 2">
            <a:extLst>
              <a:ext uri="{FF2B5EF4-FFF2-40B4-BE49-F238E27FC236}">
                <a16:creationId xmlns:a16="http://schemas.microsoft.com/office/drawing/2014/main" id="{2E8BA262-5B6F-481C-974E-A1116BAA68D6}"/>
              </a:ext>
            </a:extLst>
          </p:cNvPr>
          <p:cNvSpPr>
            <a:spLocks noGrp="1"/>
          </p:cNvSpPr>
          <p:nvPr>
            <p:ph type="dt" idx="1"/>
          </p:nvPr>
        </p:nvSpPr>
        <p:spPr bwMode="auto">
          <a:xfrm>
            <a:off x="3970338" y="0"/>
            <a:ext cx="3038475" cy="465138"/>
          </a:xfrm>
          <a:prstGeom prst="rect">
            <a:avLst/>
          </a:prstGeom>
          <a:noFill/>
          <a:ln w="9525">
            <a:noFill/>
            <a:miter lim="800000"/>
            <a:headEnd/>
            <a:tailEnd/>
          </a:ln>
        </p:spPr>
        <p:txBody>
          <a:bodyPr vert="horz" wrap="square" lIns="92112" tIns="46056" rIns="92112" bIns="46056" numCol="1" anchor="t" anchorCtr="0" compatLnSpc="1">
            <a:prstTxWarp prst="textNoShape">
              <a:avLst/>
            </a:prstTxWarp>
          </a:bodyPr>
          <a:lstStyle>
            <a:lvl1pPr algn="r" defTabSz="920615" eaLnBrk="1" hangingPunct="1">
              <a:defRPr sz="1200">
                <a:latin typeface="Calibri" pitchFamily="34" charset="0"/>
                <a:cs typeface="+mn-cs"/>
              </a:defRPr>
            </a:lvl1pPr>
          </a:lstStyle>
          <a:p>
            <a:pPr>
              <a:defRPr/>
            </a:pPr>
            <a:fld id="{A9FF69E7-35B9-4020-84F8-01B649ECE7FA}" type="datetimeFigureOut">
              <a:rPr lang="en-US"/>
              <a:pPr>
                <a:defRPr/>
              </a:pPr>
              <a:t>7/28/2025</a:t>
            </a:fld>
            <a:endParaRPr lang="en-US" dirty="0"/>
          </a:p>
        </p:txBody>
      </p:sp>
      <p:sp>
        <p:nvSpPr>
          <p:cNvPr id="4" name="Slide Image Placeholder 3">
            <a:extLst>
              <a:ext uri="{FF2B5EF4-FFF2-40B4-BE49-F238E27FC236}">
                <a16:creationId xmlns:a16="http://schemas.microsoft.com/office/drawing/2014/main" id="{F00B2E3C-90C1-44F6-9D49-E004BD906F5F}"/>
              </a:ext>
            </a:extLst>
          </p:cNvPr>
          <p:cNvSpPr>
            <a:spLocks noGrp="1" noRot="1" noChangeAspect="1"/>
          </p:cNvSpPr>
          <p:nvPr>
            <p:ph type="sldImg" idx="2"/>
          </p:nvPr>
        </p:nvSpPr>
        <p:spPr>
          <a:xfrm>
            <a:off x="1182688" y="696913"/>
            <a:ext cx="4648200" cy="3486150"/>
          </a:xfrm>
          <a:prstGeom prst="rect">
            <a:avLst/>
          </a:prstGeom>
          <a:noFill/>
          <a:ln w="12700">
            <a:solidFill>
              <a:prstClr val="black"/>
            </a:solidFill>
          </a:ln>
        </p:spPr>
        <p:txBody>
          <a:bodyPr vert="horz" lIns="91427" tIns="45714" rIns="91427" bIns="45714" rtlCol="0" anchor="ctr"/>
          <a:lstStyle/>
          <a:p>
            <a:pPr lvl="0"/>
            <a:endParaRPr lang="en-US" noProof="0" dirty="0"/>
          </a:p>
        </p:txBody>
      </p:sp>
      <p:sp>
        <p:nvSpPr>
          <p:cNvPr id="5" name="Notes Placeholder 4">
            <a:extLst>
              <a:ext uri="{FF2B5EF4-FFF2-40B4-BE49-F238E27FC236}">
                <a16:creationId xmlns:a16="http://schemas.microsoft.com/office/drawing/2014/main" id="{26301085-4814-47C9-B099-88F2525D393E}"/>
              </a:ext>
            </a:extLst>
          </p:cNvPr>
          <p:cNvSpPr>
            <a:spLocks noGrp="1"/>
          </p:cNvSpPr>
          <p:nvPr>
            <p:ph type="body" sz="quarter" idx="3"/>
          </p:nvPr>
        </p:nvSpPr>
        <p:spPr bwMode="auto">
          <a:xfrm>
            <a:off x="700088" y="4416425"/>
            <a:ext cx="5610225" cy="4183063"/>
          </a:xfrm>
          <a:prstGeom prst="rect">
            <a:avLst/>
          </a:prstGeom>
          <a:noFill/>
          <a:ln w="9525">
            <a:noFill/>
            <a:miter lim="800000"/>
            <a:headEnd/>
            <a:tailEnd/>
          </a:ln>
        </p:spPr>
        <p:txBody>
          <a:bodyPr vert="horz" wrap="square" lIns="92112" tIns="46056" rIns="92112" bIns="46056"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39E412F2-4A3A-46F3-9E7F-DE8089FE25B4}"/>
              </a:ext>
            </a:extLst>
          </p:cNvPr>
          <p:cNvSpPr>
            <a:spLocks noGrp="1"/>
          </p:cNvSpPr>
          <p:nvPr>
            <p:ph type="ftr" sz="quarter" idx="4"/>
          </p:nvPr>
        </p:nvSpPr>
        <p:spPr bwMode="auto">
          <a:xfrm>
            <a:off x="0" y="8829675"/>
            <a:ext cx="3038475" cy="465138"/>
          </a:xfrm>
          <a:prstGeom prst="rect">
            <a:avLst/>
          </a:prstGeom>
          <a:noFill/>
          <a:ln w="9525">
            <a:noFill/>
            <a:miter lim="800000"/>
            <a:headEnd/>
            <a:tailEnd/>
          </a:ln>
        </p:spPr>
        <p:txBody>
          <a:bodyPr vert="horz" wrap="square" lIns="92112" tIns="46056" rIns="92112" bIns="46056" numCol="1" anchor="b" anchorCtr="0" compatLnSpc="1">
            <a:prstTxWarp prst="textNoShape">
              <a:avLst/>
            </a:prstTxWarp>
          </a:bodyPr>
          <a:lstStyle>
            <a:lvl1pPr defTabSz="920615" eaLnBrk="1" hangingPunct="1">
              <a:defRPr sz="1200">
                <a:latin typeface="Calibri" pitchFamily="34" charset="0"/>
                <a:cs typeface="+mn-cs"/>
              </a:defRPr>
            </a:lvl1pPr>
          </a:lstStyle>
          <a:p>
            <a:pPr>
              <a:defRPr/>
            </a:pPr>
            <a:endParaRPr lang="en-US"/>
          </a:p>
        </p:txBody>
      </p:sp>
      <p:sp>
        <p:nvSpPr>
          <p:cNvPr id="7" name="Slide Number Placeholder 6">
            <a:extLst>
              <a:ext uri="{FF2B5EF4-FFF2-40B4-BE49-F238E27FC236}">
                <a16:creationId xmlns:a16="http://schemas.microsoft.com/office/drawing/2014/main" id="{DA4A22E1-593B-4578-9872-30F9346927B4}"/>
              </a:ext>
            </a:extLst>
          </p:cNvPr>
          <p:cNvSpPr>
            <a:spLocks noGrp="1"/>
          </p:cNvSpPr>
          <p:nvPr>
            <p:ph type="sldNum" sz="quarter" idx="5"/>
          </p:nvPr>
        </p:nvSpPr>
        <p:spPr bwMode="auto">
          <a:xfrm>
            <a:off x="3970338" y="8829675"/>
            <a:ext cx="3038475" cy="465138"/>
          </a:xfrm>
          <a:prstGeom prst="rect">
            <a:avLst/>
          </a:prstGeom>
          <a:noFill/>
          <a:ln w="9525">
            <a:noFill/>
            <a:miter lim="800000"/>
            <a:headEnd/>
            <a:tailEnd/>
          </a:ln>
        </p:spPr>
        <p:txBody>
          <a:bodyPr vert="horz" wrap="square" lIns="92112" tIns="46056" rIns="92112" bIns="46056" numCol="1" anchor="b" anchorCtr="0" compatLnSpc="1">
            <a:prstTxWarp prst="textNoShape">
              <a:avLst/>
            </a:prstTxWarp>
          </a:bodyPr>
          <a:lstStyle>
            <a:lvl1pPr algn="r" defTabSz="919020" eaLnBrk="1" hangingPunct="1">
              <a:defRPr sz="1200">
                <a:latin typeface="Calibri" panose="020F0502020204030204" pitchFamily="34" charset="0"/>
              </a:defRPr>
            </a:lvl1pPr>
          </a:lstStyle>
          <a:p>
            <a:pPr>
              <a:defRPr/>
            </a:pPr>
            <a:fld id="{6F907234-5D69-4A39-8EA2-BCA71FFF7B8F}"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800"/>
              </a:spcAft>
            </a:pPr>
            <a:r>
              <a:rPr lang="es-MX" sz="1800" kern="100" dirty="0">
                <a:effectLst/>
                <a:latin typeface="Aptos" panose="020B0004020202020204" pitchFamily="34" charset="0"/>
                <a:ea typeface="Aptos" panose="020B0004020202020204" pitchFamily="34" charset="0"/>
                <a:cs typeface="Times New Roman" panose="02020603050405020304" pitchFamily="18" charset="0"/>
              </a:rPr>
              <a:t>Bienvenidos a la Inscripción Abierta 2025-2026 de </a:t>
            </a:r>
            <a:r>
              <a:rPr lang="es-MX" sz="1800" kern="100" dirty="0" err="1">
                <a:effectLst/>
                <a:latin typeface="Aptos" panose="020B0004020202020204" pitchFamily="34" charset="0"/>
                <a:ea typeface="Aptos" panose="020B0004020202020204" pitchFamily="34" charset="0"/>
                <a:cs typeface="Times New Roman" panose="02020603050405020304" pitchFamily="18" charset="0"/>
              </a:rPr>
              <a:t>Whetstone</a:t>
            </a:r>
            <a:r>
              <a:rPr lang="es-MX" sz="1800" kern="100" dirty="0">
                <a:effectLst/>
                <a:latin typeface="Aptos" panose="020B0004020202020204" pitchFamily="34" charset="0"/>
                <a:ea typeface="Aptos" panose="020B0004020202020204" pitchFamily="34" charset="0"/>
                <a:cs typeface="Times New Roman" panose="02020603050405020304" pitchFamily="18" charset="0"/>
              </a:rPr>
              <a:t> </a:t>
            </a:r>
            <a:r>
              <a:rPr lang="es-MX" sz="1800" kern="100" dirty="0" err="1">
                <a:effectLst/>
                <a:latin typeface="Aptos" panose="020B0004020202020204" pitchFamily="34" charset="0"/>
                <a:ea typeface="Aptos" panose="020B0004020202020204" pitchFamily="34" charset="0"/>
                <a:cs typeface="Times New Roman" panose="02020603050405020304" pitchFamily="18" charset="0"/>
              </a:rPr>
              <a:t>Distributions</a:t>
            </a:r>
            <a:r>
              <a:rPr lang="es-MX" sz="1800" kern="100" dirty="0">
                <a:effectLst/>
                <a:latin typeface="Aptos" panose="020B0004020202020204" pitchFamily="34" charset="0"/>
                <a:ea typeface="Aptos" panose="020B0004020202020204" pitchFamily="34" charset="0"/>
                <a:cs typeface="Times New Roman" panose="02020603050405020304" pitchFamily="18" charset="0"/>
              </a:rPr>
              <a:t>.</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s-MX"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a:lnSpc>
                <a:spcPct val="115000"/>
              </a:lnSpc>
              <a:spcBef>
                <a:spcPts val="0"/>
              </a:spcBef>
              <a:spcAft>
                <a:spcPts val="800"/>
              </a:spcAft>
            </a:pPr>
            <a:r>
              <a:rPr lang="es-MX" sz="1800" kern="100" dirty="0">
                <a:effectLst/>
                <a:latin typeface="Aptos" panose="020B0004020202020204" pitchFamily="34" charset="0"/>
                <a:ea typeface="Aptos" panose="020B0004020202020204" pitchFamily="34" charset="0"/>
                <a:cs typeface="Times New Roman" panose="02020603050405020304" pitchFamily="18" charset="0"/>
              </a:rPr>
              <a:t>Estamos emocionados de compartir esta breve presentación para brindarle una visión general de los planes de beneficios que se están ofreciendo. Asegúrese de revisar el sitio web de Beneficios para Empleados en WWW. Whetstonebenefits.COM, ya que contiene aún más información.</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r>
              <a:rPr lang="en-US" altLang="en-US" sz="900" dirty="0"/>
              <a:t>  </a:t>
            </a:r>
          </a:p>
          <a:p>
            <a:endParaRPr lang="en-US" altLang="en-US" sz="90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s-MX" sz="1800" kern="100" dirty="0">
                <a:effectLst/>
                <a:latin typeface="Aptos" panose="020B0004020202020204" pitchFamily="34" charset="0"/>
                <a:ea typeface="Aptos" panose="020B0004020202020204" pitchFamily="34" charset="0"/>
                <a:cs typeface="Times New Roman" panose="02020603050405020304" pitchFamily="18" charset="0"/>
              </a:rPr>
              <a:t>Para aquellos que tengan preguntas después de escuchar esta presentación, habrá varios seminarios web/reuniones. Más adelante se proporcionará a través de </a:t>
            </a:r>
            <a:r>
              <a:rPr lang="es-MX" sz="1800" b="1" u="sng" kern="100" dirty="0">
                <a:effectLst/>
                <a:latin typeface="Aptos" panose="020B0004020202020204" pitchFamily="34" charset="0"/>
                <a:ea typeface="Aptos" panose="020B0004020202020204" pitchFamily="34" charset="0"/>
                <a:cs typeface="Times New Roman" panose="02020603050405020304" pitchFamily="18" charset="0"/>
              </a:rPr>
              <a:t>Recursos Humanos,</a:t>
            </a:r>
            <a:r>
              <a:rPr lang="es-MX" sz="1800" b="0" u="none" kern="100" dirty="0">
                <a:effectLst/>
                <a:latin typeface="Aptos" panose="020B0004020202020204" pitchFamily="34" charset="0"/>
                <a:ea typeface="Aptos" panose="020B0004020202020204" pitchFamily="34" charset="0"/>
                <a:cs typeface="Times New Roman" panose="02020603050405020304" pitchFamily="18" charset="0"/>
              </a:rPr>
              <a:t> </a:t>
            </a:r>
            <a:r>
              <a:rPr lang="es-MX" sz="1800" kern="100" dirty="0">
                <a:effectLst/>
                <a:latin typeface="Aptos" panose="020B0004020202020204" pitchFamily="34" charset="0"/>
                <a:ea typeface="Aptos" panose="020B0004020202020204" pitchFamily="34" charset="0"/>
                <a:cs typeface="Times New Roman" panose="02020603050405020304" pitchFamily="18" charset="0"/>
              </a:rPr>
              <a:t>más información sobre fechas y horas específicas. (esto está pendiente a confirmación de Keli)</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altLang="en-US" sz="900" dirty="0"/>
          </a:p>
          <a:p>
            <a:endParaRPr lang="en-US" altLang="en-US" sz="9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1</a:t>
            </a:fld>
            <a:endParaRPr lang="en-US" altLang="en-US" dirty="0"/>
          </a:p>
        </p:txBody>
      </p:sp>
    </p:spTree>
    <p:extLst>
      <p:ext uri="{BB962C8B-B14F-4D97-AF65-F5344CB8AC3E}">
        <p14:creationId xmlns:p14="http://schemas.microsoft.com/office/powerpoint/2010/main" val="4293826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800" noProof="0" dirty="0">
                <a:effectLst/>
                <a:latin typeface="Calibri" panose="020F0502020204030204" pitchFamily="34" charset="0"/>
                <a:ea typeface="Calibri" panose="020F0502020204030204" pitchFamily="34" charset="0"/>
                <a:cs typeface="Times New Roman" panose="02020603050405020304" pitchFamily="18" charset="0"/>
              </a:rPr>
              <a:t>Los empleados de tiempo completo que trabajan 30 </a:t>
            </a:r>
            <a:r>
              <a:rPr lang="es-MX" sz="1800" noProof="0" dirty="0" err="1">
                <a:effectLst/>
                <a:latin typeface="Calibri" panose="020F0502020204030204" pitchFamily="34" charset="0"/>
                <a:ea typeface="Calibri" panose="020F0502020204030204" pitchFamily="34" charset="0"/>
                <a:cs typeface="Times New Roman" panose="02020603050405020304" pitchFamily="18" charset="0"/>
              </a:rPr>
              <a:t>ó</a:t>
            </a:r>
            <a:r>
              <a:rPr lang="es-MX" sz="1800" noProof="0" dirty="0">
                <a:effectLst/>
                <a:latin typeface="Calibri" panose="020F0502020204030204" pitchFamily="34" charset="0"/>
                <a:ea typeface="Calibri" panose="020F0502020204030204" pitchFamily="34" charset="0"/>
                <a:cs typeface="Times New Roman" panose="02020603050405020304" pitchFamily="18" charset="0"/>
              </a:rPr>
              <a:t> más horas por semana y que han cumplido con su periodo de espera, son elegibles para los beneficios descritos en este resumen. El periodo de espera es al primer día del mes siguiente a 60 días de empleo continuo. Usted puede inscribir a los miembros elegibles de su familia (cónyuge e hijos) en nuestros planes médicos, dentales, y de visión.</a:t>
            </a:r>
            <a:endParaRPr lang="es-MX" noProof="0"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2</a:t>
            </a:fld>
            <a:endParaRPr lang="en-US" altLang="en-US" dirty="0"/>
          </a:p>
        </p:txBody>
      </p:sp>
    </p:spTree>
    <p:extLst>
      <p:ext uri="{BB962C8B-B14F-4D97-AF65-F5344CB8AC3E}">
        <p14:creationId xmlns:p14="http://schemas.microsoft.com/office/powerpoint/2010/main" val="2327955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800" noProof="0" dirty="0">
                <a:effectLst/>
                <a:latin typeface="Calibri" panose="020F0502020204030204" pitchFamily="34" charset="0"/>
                <a:ea typeface="Calibri" panose="020F0502020204030204" pitchFamily="34" charset="0"/>
                <a:cs typeface="Times New Roman" panose="02020603050405020304" pitchFamily="18" charset="0"/>
              </a:rPr>
              <a:t>Los empleados se inscribirán o renunciarán a sus beneficios a través de </a:t>
            </a:r>
            <a:r>
              <a:rPr lang="es-MX" sz="1800" noProof="0" dirty="0" err="1">
                <a:effectLst/>
                <a:latin typeface="Calibri" panose="020F0502020204030204" pitchFamily="34" charset="0"/>
                <a:ea typeface="Calibri" panose="020F0502020204030204" pitchFamily="34" charset="0"/>
                <a:cs typeface="Times New Roman" panose="02020603050405020304" pitchFamily="18" charset="0"/>
              </a:rPr>
              <a:t>Paylocity</a:t>
            </a:r>
            <a:r>
              <a:rPr lang="es-MX" sz="1800" noProof="0" dirty="0">
                <a:effectLst/>
                <a:latin typeface="Calibri" panose="020F0502020204030204" pitchFamily="34" charset="0"/>
                <a:ea typeface="Calibri" panose="020F0502020204030204" pitchFamily="34" charset="0"/>
                <a:cs typeface="Times New Roman" panose="02020603050405020304" pitchFamily="18" charset="0"/>
              </a:rPr>
              <a:t>.  </a:t>
            </a:r>
          </a:p>
          <a:p>
            <a:endParaRPr lang="es-MX" sz="1800" noProof="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eaLnBrk="1" hangingPunct="1">
              <a:spcBef>
                <a:spcPct val="50000"/>
              </a:spcBef>
              <a:buFont typeface="Wingdings" panose="05000000000000000000" pitchFamily="2" charset="2"/>
              <a:buChar char="q"/>
              <a:defRPr/>
            </a:pPr>
            <a:r>
              <a:rPr lang="es-MX" sz="1800" noProof="0" dirty="0">
                <a:effectLst/>
                <a:latin typeface="Calibri" panose="020F0502020204030204" pitchFamily="34" charset="0"/>
                <a:ea typeface="Calibri" panose="020F0502020204030204" pitchFamily="34" charset="0"/>
                <a:cs typeface="Times New Roman" panose="02020603050405020304" pitchFamily="18" charset="0"/>
              </a:rPr>
              <a:t>La </a:t>
            </a:r>
            <a:r>
              <a:rPr lang="es-MX" altLang="en-US" dirty="0">
                <a:latin typeface="Lato" panose="020F0502020204030203" pitchFamily="34" charset="0"/>
                <a:cs typeface="+mn-cs"/>
              </a:rPr>
              <a:t>Inscripción Abierta comenzará del </a:t>
            </a:r>
            <a:r>
              <a:rPr lang="es-MX" altLang="en-US" b="0" dirty="0" err="1">
                <a:solidFill>
                  <a:schemeClr val="accent6">
                    <a:lumMod val="50000"/>
                  </a:schemeClr>
                </a:solidFill>
                <a:latin typeface="Lato" panose="020F0502020204030203" pitchFamily="34" charset="0"/>
                <a:cs typeface="+mn-cs"/>
              </a:rPr>
              <a:t>Miercoles</a:t>
            </a:r>
            <a:r>
              <a:rPr lang="es-MX" altLang="en-US" b="0" dirty="0">
                <a:solidFill>
                  <a:schemeClr val="accent6">
                    <a:lumMod val="50000"/>
                  </a:schemeClr>
                </a:solidFill>
                <a:latin typeface="Lato" panose="020F0502020204030203" pitchFamily="34" charset="0"/>
                <a:cs typeface="+mn-cs"/>
              </a:rPr>
              <a:t>, 29 de Julio al Viernes, 8 de Agosto. ¡No espere al último minuto! Para más información revise el sitio web de Beneficios.</a:t>
            </a:r>
          </a:p>
          <a:p>
            <a:endParaRPr lang="es-MX" noProof="0"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3</a:t>
            </a:fld>
            <a:endParaRPr lang="en-US" altLang="en-US" dirty="0"/>
          </a:p>
        </p:txBody>
      </p:sp>
    </p:spTree>
    <p:extLst>
      <p:ext uri="{BB962C8B-B14F-4D97-AF65-F5344CB8AC3E}">
        <p14:creationId xmlns:p14="http://schemas.microsoft.com/office/powerpoint/2010/main" val="2635932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800"/>
              </a:spcAft>
            </a:pPr>
            <a:r>
              <a:rPr lang="es-MX" sz="1800" kern="100" dirty="0">
                <a:effectLst/>
                <a:latin typeface="Lato" panose="020F0502020204030203" pitchFamily="34" charset="0"/>
                <a:ea typeface="Aptos" panose="020B0004020202020204" pitchFamily="34" charset="0"/>
                <a:cs typeface="Times New Roman" panose="02020603050405020304" pitchFamily="18" charset="0"/>
              </a:rPr>
              <a:t>A menos que tenga un cambio de estado calificado, no puede hacer cambios a los beneficios que elija hasta el próximo periodo de inscripción abierta. Los cambios de estado calificados incluyen, por ejemplo, matrimonio</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s-MX" sz="1800" kern="100" dirty="0">
                <a:effectLst/>
                <a:latin typeface="Lato" panose="020F0502020204030203" pitchFamily="34" charset="0"/>
                <a:ea typeface="Aptos" panose="020B0004020202020204" pitchFamily="34" charset="0"/>
                <a:cs typeface="Times New Roman" panose="02020603050405020304" pitchFamily="18" charset="0"/>
              </a:rPr>
              <a:t>divorcio, separación legal</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s-MX" sz="1800" kern="100" dirty="0">
                <a:effectLst/>
                <a:latin typeface="Lato" panose="020F0502020204030203" pitchFamily="34" charset="0"/>
                <a:ea typeface="Aptos" panose="020B0004020202020204" pitchFamily="34" charset="0"/>
                <a:cs typeface="Times New Roman" panose="02020603050405020304" pitchFamily="18" charset="0"/>
              </a:rPr>
              <a:t>nacimiento o adopción de un hijo. Si usted experimenta un cambio de estado calificado, o si tiene preguntas, por favor contacte a Recursos Humanos. Usted tiene 30 días a partir del evento calificado, para notificar a Recursos Humanos y solicitar un cambio a su elección de beneficios.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4</a:t>
            </a:fld>
            <a:endParaRPr lang="en-US" altLang="en-US" dirty="0"/>
          </a:p>
        </p:txBody>
      </p:sp>
    </p:spTree>
    <p:extLst>
      <p:ext uri="{BB962C8B-B14F-4D97-AF65-F5344CB8AC3E}">
        <p14:creationId xmlns:p14="http://schemas.microsoft.com/office/powerpoint/2010/main" val="23193643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0"/>
              </a:spcBef>
              <a:spcAft>
                <a:spcPts val="0"/>
              </a:spcAft>
            </a:pPr>
            <a:r>
              <a:rPr lang="es-MX" sz="800" noProof="0" dirty="0" err="1">
                <a:effectLst/>
                <a:latin typeface="+mn-lt"/>
                <a:ea typeface="Calibri" panose="020F0502020204030204" pitchFamily="34" charset="0"/>
              </a:rPr>
              <a:t>Whetstone</a:t>
            </a:r>
            <a:r>
              <a:rPr lang="es-MX" sz="800" noProof="0" dirty="0">
                <a:effectLst/>
                <a:latin typeface="+mn-lt"/>
                <a:ea typeface="Calibri" panose="020F0502020204030204" pitchFamily="34" charset="0"/>
              </a:rPr>
              <a:t> continúa ofreciendo un programa integral de beneficios diseñado para proporcionarle a usted y a su familia con opciones flexibles para satisfacer sus cambiantes necesidades médicas y farmacéuticas cada año </a:t>
            </a:r>
          </a:p>
          <a:p>
            <a:pPr marL="0" marR="0">
              <a:spcBef>
                <a:spcPts val="0"/>
              </a:spcBef>
              <a:spcAft>
                <a:spcPts val="0"/>
              </a:spcAft>
            </a:pPr>
            <a:r>
              <a:rPr lang="es-MX" sz="800" b="1" noProof="0" dirty="0">
                <a:effectLst/>
                <a:latin typeface="+mn-lt"/>
                <a:ea typeface="Calibri" panose="020F0502020204030204" pitchFamily="34" charset="0"/>
              </a:rPr>
              <a:t> </a:t>
            </a:r>
            <a:endParaRPr lang="es-MX" sz="800" noProof="0" dirty="0">
              <a:effectLst/>
              <a:latin typeface="+mn-lt"/>
              <a:ea typeface="Calibri" panose="020F0502020204030204" pitchFamily="34" charset="0"/>
            </a:endParaRPr>
          </a:p>
          <a:p>
            <a:pPr marL="0" marR="0">
              <a:spcBef>
                <a:spcPts val="0"/>
              </a:spcBef>
              <a:spcAft>
                <a:spcPts val="0"/>
              </a:spcAft>
            </a:pPr>
            <a:r>
              <a:rPr lang="es-MX" sz="800" b="1" noProof="0" dirty="0">
                <a:effectLst/>
                <a:latin typeface="+mn-lt"/>
                <a:ea typeface="Calibri" panose="020F0502020204030204" pitchFamily="34" charset="0"/>
              </a:rPr>
              <a:t>Para 2025-2026, </a:t>
            </a:r>
            <a:r>
              <a:rPr lang="es-MX" sz="800" b="1" noProof="0" dirty="0" err="1">
                <a:effectLst/>
                <a:latin typeface="+mn-lt"/>
                <a:ea typeface="Calibri" panose="020F0502020204030204" pitchFamily="34" charset="0"/>
              </a:rPr>
              <a:t>Whetstone</a:t>
            </a:r>
            <a:r>
              <a:rPr lang="es-MX" sz="800" b="1" noProof="0" dirty="0">
                <a:effectLst/>
                <a:latin typeface="+mn-lt"/>
                <a:ea typeface="Calibri" panose="020F0502020204030204" pitchFamily="34" charset="0"/>
              </a:rPr>
              <a:t> mantendrá a UHC y le proporcionará 3 opciones de planes médicos para su consideración.</a:t>
            </a:r>
            <a:endParaRPr lang="es-MX" sz="800" noProof="0" dirty="0">
              <a:effectLst/>
              <a:latin typeface="+mn-lt"/>
              <a:ea typeface="Calibri" panose="020F0502020204030204" pitchFamily="34" charset="0"/>
            </a:endParaRPr>
          </a:p>
          <a:p>
            <a:pPr marL="0" marR="0">
              <a:spcBef>
                <a:spcPts val="0"/>
              </a:spcBef>
              <a:spcAft>
                <a:spcPts val="0"/>
              </a:spcAft>
            </a:pPr>
            <a:r>
              <a:rPr lang="es-MX" sz="800" noProof="0" dirty="0">
                <a:effectLst/>
                <a:latin typeface="+mn-lt"/>
                <a:ea typeface="Calibri" panose="020F0502020204030204" pitchFamily="34" charset="0"/>
              </a:rPr>
              <a:t> </a:t>
            </a:r>
          </a:p>
          <a:p>
            <a:pPr marL="0" marR="0">
              <a:spcBef>
                <a:spcPts val="0"/>
              </a:spcBef>
              <a:spcAft>
                <a:spcPts val="0"/>
              </a:spcAft>
            </a:pPr>
            <a:r>
              <a:rPr lang="es-MX" sz="800" noProof="0" dirty="0">
                <a:effectLst/>
                <a:latin typeface="+mn-lt"/>
                <a:ea typeface="Calibri" panose="020F0502020204030204" pitchFamily="34" charset="0"/>
              </a:rPr>
              <a:t>Los tres planes médicos le proporcionan beneficios dentro y fuera de la red. Los planes médicos PPO están en la Red Nexus ACO OAP y el plan médico HSA está en la Red Core.</a:t>
            </a:r>
          </a:p>
          <a:p>
            <a:pPr marL="0" marR="0">
              <a:spcBef>
                <a:spcPts val="0"/>
              </a:spcBef>
              <a:spcAft>
                <a:spcPts val="0"/>
              </a:spcAft>
            </a:pPr>
            <a:r>
              <a:rPr lang="es-MX" sz="800" noProof="0" dirty="0">
                <a:effectLst/>
                <a:latin typeface="+mn-lt"/>
                <a:ea typeface="Calibri" panose="020F0502020204030204" pitchFamily="34" charset="0"/>
              </a:rPr>
              <a:t> </a:t>
            </a:r>
          </a:p>
          <a:p>
            <a:pPr marL="0" marR="0">
              <a:spcBef>
                <a:spcPts val="0"/>
              </a:spcBef>
              <a:spcAft>
                <a:spcPts val="0"/>
              </a:spcAft>
            </a:pPr>
            <a:r>
              <a:rPr lang="es-MX" sz="800" noProof="0" dirty="0">
                <a:effectLst/>
                <a:latin typeface="+mn-lt"/>
                <a:ea typeface="Calibri" panose="020F0502020204030204" pitchFamily="34" charset="0"/>
              </a:rPr>
              <a:t>Las tres opciones de plan varían en el diseño y le permiten a usted determinar si desea pagar más o menos al momento del servicio, basándose en la contribución para la prima, de la deducción de su cheque de pago.</a:t>
            </a:r>
          </a:p>
          <a:p>
            <a:pPr marL="0" marR="0">
              <a:spcBef>
                <a:spcPts val="0"/>
              </a:spcBef>
              <a:spcAft>
                <a:spcPts val="0"/>
              </a:spcAft>
            </a:pPr>
            <a:endParaRPr lang="es-MX" sz="800" noProof="0" dirty="0">
              <a:effectLst/>
              <a:latin typeface="+mn-lt"/>
              <a:ea typeface="Calibri" panose="020F0502020204030204" pitchFamily="34" charset="0"/>
            </a:endParaRPr>
          </a:p>
          <a:p>
            <a:pPr marL="0" marR="0">
              <a:spcBef>
                <a:spcPts val="0"/>
              </a:spcBef>
              <a:spcAft>
                <a:spcPts val="0"/>
              </a:spcAft>
            </a:pPr>
            <a:r>
              <a:rPr lang="es-MX" sz="800" noProof="0" dirty="0" err="1">
                <a:effectLst/>
                <a:latin typeface="+mn-lt"/>
                <a:ea typeface="Calibri" panose="020F0502020204030204" pitchFamily="34" charset="0"/>
              </a:rPr>
              <a:t>Whetstone</a:t>
            </a:r>
            <a:r>
              <a:rPr lang="es-MX" sz="800" noProof="0" dirty="0">
                <a:effectLst/>
                <a:latin typeface="+mn-lt"/>
                <a:ea typeface="Calibri" panose="020F0502020204030204" pitchFamily="34" charset="0"/>
              </a:rPr>
              <a:t> continuará ofreciendo el plan </a:t>
            </a:r>
            <a:r>
              <a:rPr lang="es-MX" sz="800" b="1" noProof="0" dirty="0">
                <a:effectLst/>
                <a:latin typeface="+mn-lt"/>
                <a:ea typeface="Calibri" panose="020F0502020204030204" pitchFamily="34" charset="0"/>
              </a:rPr>
              <a:t>HSA CORE 3500 </a:t>
            </a:r>
            <a:r>
              <a:rPr lang="es-MX" sz="800" noProof="0" dirty="0">
                <a:effectLst/>
                <a:latin typeface="+mn-lt"/>
                <a:ea typeface="Calibri" panose="020F0502020204030204" pitchFamily="34" charset="0"/>
              </a:rPr>
              <a:t>que es un Plan de Salud de Deducible Alto con una Cuenta de Ahorros de Salud.</a:t>
            </a:r>
          </a:p>
          <a:p>
            <a:pPr marL="0" marR="0">
              <a:spcBef>
                <a:spcPts val="0"/>
              </a:spcBef>
              <a:spcAft>
                <a:spcPts val="0"/>
              </a:spcAft>
            </a:pPr>
            <a:endParaRPr lang="es-MX" sz="800" noProof="0" dirty="0">
              <a:effectLst/>
              <a:latin typeface="+mn-lt"/>
              <a:ea typeface="Calibri" panose="020F0502020204030204" pitchFamily="34" charset="0"/>
            </a:endParaRPr>
          </a:p>
          <a:p>
            <a:pPr marL="0" marR="0">
              <a:spcBef>
                <a:spcPts val="0"/>
              </a:spcBef>
              <a:spcAft>
                <a:spcPts val="0"/>
              </a:spcAft>
            </a:pPr>
            <a:r>
              <a:rPr lang="es-MX" sz="800" noProof="0" dirty="0">
                <a:effectLst/>
                <a:latin typeface="+mn-lt"/>
                <a:ea typeface="Calibri" panose="020F0502020204030204" pitchFamily="34" charset="0"/>
              </a:rPr>
              <a:t>El Plan HSA Core tiene un deducible integrado, lo que significa que ningún miembro de la familia puede contribuir más que la cantidad individual para el deducible familiar. </a:t>
            </a:r>
            <a:r>
              <a:rPr lang="es-MX" sz="800" b="1" noProof="0" dirty="0">
                <a:effectLst/>
                <a:latin typeface="+mn-lt"/>
                <a:ea typeface="Calibri" panose="020F0502020204030204" pitchFamily="34" charset="0"/>
              </a:rPr>
              <a:t>Este plan tiene un deducible individual de $3,500 y un deducible familiar de $7,000.</a:t>
            </a:r>
            <a:r>
              <a:rPr lang="es-MX" sz="800" noProof="0" dirty="0">
                <a:effectLst/>
                <a:latin typeface="+mn-lt"/>
                <a:ea typeface="Calibri" panose="020F0502020204030204" pitchFamily="34" charset="0"/>
              </a:rPr>
              <a:t> En este plan, usted pagará el 100% del costo de las visitas a consultorios médicos, y servicios hasta que usted haya cubierto el deducible. Una vez que su deducible haya sido cubierto, el plan paga el 100% del costo de los servicios. Usted pagará el costo de sus medicamentos de receta hasta que se haya cubierto el deducible.</a:t>
            </a:r>
          </a:p>
          <a:p>
            <a:pPr marL="0" marR="0">
              <a:spcBef>
                <a:spcPts val="0"/>
              </a:spcBef>
              <a:spcAft>
                <a:spcPts val="0"/>
              </a:spcAft>
            </a:pPr>
            <a:endParaRPr lang="es-MX" sz="800" noProof="0" dirty="0">
              <a:effectLst/>
              <a:latin typeface="+mn-lt"/>
              <a:ea typeface="Calibri" panose="020F0502020204030204" pitchFamily="34" charset="0"/>
            </a:endParaRPr>
          </a:p>
          <a:p>
            <a:pPr marL="0" marR="0">
              <a:spcBef>
                <a:spcPts val="0"/>
              </a:spcBef>
              <a:spcAft>
                <a:spcPts val="0"/>
              </a:spcAft>
            </a:pPr>
            <a:r>
              <a:rPr lang="es-MX" sz="800" noProof="0" dirty="0">
                <a:effectLst/>
                <a:latin typeface="+mn-lt"/>
                <a:ea typeface="Calibri" panose="020F0502020204030204" pitchFamily="34" charset="0"/>
              </a:rPr>
              <a:t>Ambos, el </a:t>
            </a:r>
            <a:r>
              <a:rPr lang="es-MX" sz="800" b="1" noProof="0" dirty="0">
                <a:effectLst/>
                <a:latin typeface="+mn-lt"/>
                <a:ea typeface="Calibri" panose="020F0502020204030204" pitchFamily="34" charset="0"/>
              </a:rPr>
              <a:t>Nexus PPO 500 Plan </a:t>
            </a:r>
            <a:r>
              <a:rPr lang="es-MX" sz="800" b="0" noProof="0" dirty="0">
                <a:effectLst/>
                <a:latin typeface="+mn-lt"/>
                <a:ea typeface="Calibri" panose="020F0502020204030204" pitchFamily="34" charset="0"/>
              </a:rPr>
              <a:t>y el</a:t>
            </a:r>
            <a:r>
              <a:rPr lang="es-MX" sz="800" noProof="0" dirty="0">
                <a:effectLst/>
                <a:latin typeface="+mn-lt"/>
                <a:ea typeface="Calibri" panose="020F0502020204030204" pitchFamily="34" charset="0"/>
              </a:rPr>
              <a:t> </a:t>
            </a:r>
            <a:r>
              <a:rPr lang="es-MX" sz="800" b="1" noProof="0" dirty="0">
                <a:effectLst/>
                <a:latin typeface="+mn-lt"/>
                <a:ea typeface="Calibri" panose="020F0502020204030204" pitchFamily="34" charset="0"/>
              </a:rPr>
              <a:t>Nexus PPO 5000 plan </a:t>
            </a:r>
            <a:r>
              <a:rPr lang="es-MX" sz="800" noProof="0" dirty="0">
                <a:effectLst/>
                <a:latin typeface="+mn-lt"/>
                <a:ea typeface="Calibri" panose="020F0502020204030204" pitchFamily="34" charset="0"/>
              </a:rPr>
              <a:t>tienen deducibles integrados. El coaseguro en estos planes es del 80% para el nivel 1 y del 60% para el nivel 2, así es que usted paga un coaseguro del 20% o del 40% después de cubrir el deducible, dependiendo si visita a un proveedor del nivel 1.</a:t>
            </a:r>
          </a:p>
          <a:p>
            <a:pPr marL="0" marR="0">
              <a:spcBef>
                <a:spcPts val="0"/>
              </a:spcBef>
              <a:spcAft>
                <a:spcPts val="0"/>
              </a:spcAft>
            </a:pPr>
            <a:r>
              <a:rPr lang="es-MX" sz="800" noProof="0" dirty="0">
                <a:effectLst/>
                <a:latin typeface="+mn-lt"/>
                <a:ea typeface="Calibri" panose="020F0502020204030204" pitchFamily="34" charset="0"/>
              </a:rPr>
              <a:t> </a:t>
            </a:r>
          </a:p>
          <a:p>
            <a:pPr marL="0" marR="0">
              <a:spcBef>
                <a:spcPts val="0"/>
              </a:spcBef>
              <a:spcAft>
                <a:spcPts val="0"/>
              </a:spcAft>
            </a:pPr>
            <a:r>
              <a:rPr lang="es-MX" sz="800" b="0" noProof="0" dirty="0">
                <a:effectLst/>
                <a:latin typeface="+mn-lt"/>
                <a:ea typeface="Calibri" panose="020F0502020204030204" pitchFamily="34" charset="0"/>
              </a:rPr>
              <a:t>La diferencia principal entre el Nexus PPO 500 y el Nexus PPO 5000 son los deducibles y el Desembolso Máximo. Desde el punto de vista del deducible, el </a:t>
            </a:r>
            <a:r>
              <a:rPr lang="es-MX" sz="800" b="0" noProof="0" dirty="0" err="1">
                <a:effectLst/>
                <a:latin typeface="+mn-lt"/>
                <a:ea typeface="Calibri" panose="020F0502020204030204" pitchFamily="34" charset="0"/>
              </a:rPr>
              <a:t>Nexux</a:t>
            </a:r>
            <a:r>
              <a:rPr lang="es-MX" sz="800" b="0" noProof="0" dirty="0">
                <a:effectLst/>
                <a:latin typeface="+mn-lt"/>
                <a:ea typeface="Calibri" panose="020F0502020204030204" pitchFamily="34" charset="0"/>
              </a:rPr>
              <a:t> PPO 500 tiene un deducible individual de $500 y un deducible familiar de $1,000. El </a:t>
            </a:r>
            <a:r>
              <a:rPr lang="es-MX" sz="800" b="0" noProof="0" dirty="0" err="1">
                <a:effectLst/>
                <a:latin typeface="+mn-lt"/>
                <a:ea typeface="Calibri" panose="020F0502020204030204" pitchFamily="34" charset="0"/>
              </a:rPr>
              <a:t>Nexux</a:t>
            </a:r>
            <a:r>
              <a:rPr lang="es-MX" sz="800" b="0" noProof="0" dirty="0">
                <a:effectLst/>
                <a:latin typeface="+mn-lt"/>
                <a:ea typeface="Calibri" panose="020F0502020204030204" pitchFamily="34" charset="0"/>
              </a:rPr>
              <a:t> PPO 5000 tiene un deducible individual de $5,000 y un deducible familiar de $10,000.  </a:t>
            </a:r>
          </a:p>
          <a:p>
            <a:pPr marL="0" marR="0">
              <a:spcBef>
                <a:spcPts val="0"/>
              </a:spcBef>
              <a:spcAft>
                <a:spcPts val="0"/>
              </a:spcAft>
            </a:pPr>
            <a:r>
              <a:rPr lang="es-MX" sz="800" noProof="0" dirty="0">
                <a:effectLst/>
                <a:latin typeface="+mn-lt"/>
                <a:ea typeface="Calibri" panose="020F0502020204030204" pitchFamily="34" charset="0"/>
              </a:rPr>
              <a:t> </a:t>
            </a:r>
          </a:p>
          <a:p>
            <a:pPr marL="0" marR="0">
              <a:spcBef>
                <a:spcPts val="0"/>
              </a:spcBef>
              <a:spcAft>
                <a:spcPts val="0"/>
              </a:spcAft>
            </a:pPr>
            <a:r>
              <a:rPr lang="es-MX" sz="800" noProof="0" dirty="0">
                <a:effectLst/>
                <a:latin typeface="+mn-lt"/>
                <a:ea typeface="Calibri" panose="020F0502020204030204" pitchFamily="34" charset="0"/>
              </a:rPr>
              <a:t> Su deducible, coaseguro, y copagos, todos se aplican a su desembolso máximo.</a:t>
            </a:r>
          </a:p>
          <a:p>
            <a:pPr marL="0" marR="0">
              <a:spcBef>
                <a:spcPts val="0"/>
              </a:spcBef>
              <a:spcAft>
                <a:spcPts val="0"/>
              </a:spcAft>
            </a:pPr>
            <a:r>
              <a:rPr lang="es-MX" sz="800" noProof="0" dirty="0">
                <a:effectLst/>
                <a:latin typeface="+mn-lt"/>
                <a:ea typeface="Calibri" panose="020F0502020204030204" pitchFamily="34" charset="0"/>
              </a:rPr>
              <a:t>Recuerde que los tres planes médicos que se ofrecen también tienen beneficios fuera de la red. Le recomendamos obtener servicios dentro de la red. Tenga en cuenta que, si usted elige utilizar proveedores Fuera de la Red, sus beneficios se reducirán y sus gastos de desembolso aumentarán.</a:t>
            </a:r>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5</a:t>
            </a:fld>
            <a:endParaRPr lang="en-US" altLang="en-US" dirty="0"/>
          </a:p>
        </p:txBody>
      </p:sp>
    </p:spTree>
    <p:extLst>
      <p:ext uri="{BB962C8B-B14F-4D97-AF65-F5344CB8AC3E}">
        <p14:creationId xmlns:p14="http://schemas.microsoft.com/office/powerpoint/2010/main" val="11395364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800" noProof="0" dirty="0" err="1">
                <a:effectLst/>
                <a:latin typeface="Calibri" panose="020F0502020204030204" pitchFamily="34" charset="0"/>
                <a:ea typeface="Calibri" panose="020F0502020204030204" pitchFamily="34" charset="0"/>
                <a:cs typeface="Times New Roman" panose="02020603050405020304" pitchFamily="18" charset="0"/>
              </a:rPr>
              <a:t>Whetstone</a:t>
            </a:r>
            <a:r>
              <a:rPr lang="es-MX" sz="1800" noProof="0" dirty="0">
                <a:effectLst/>
                <a:latin typeface="Calibri" panose="020F0502020204030204" pitchFamily="34" charset="0"/>
                <a:ea typeface="Calibri" panose="020F0502020204030204" pitchFamily="34" charset="0"/>
                <a:cs typeface="Times New Roman" panose="02020603050405020304" pitchFamily="18" charset="0"/>
              </a:rPr>
              <a:t>  paga la mayoría de su prima médica; sin embargo, les pedimos a los empleados que contribuyan también al costo de su cuidado de salud. Los empleados pagan una cantidad en dólares dependiendo del nivel de cobertura que ellos elijan.</a:t>
            </a:r>
          </a:p>
          <a:p>
            <a:endParaRPr lang="es-MX" sz="1800" noProof="0" dirty="0">
              <a:effectLst/>
              <a:latin typeface="Calibri" panose="020F0502020204030204" pitchFamily="34" charset="0"/>
              <a:ea typeface="Calibri" panose="020F0502020204030204" pitchFamily="34" charset="0"/>
              <a:cs typeface="Times New Roman" panose="02020603050405020304" pitchFamily="18" charset="0"/>
            </a:endParaRPr>
          </a:p>
          <a:p>
            <a:r>
              <a:rPr lang="es-MX" sz="1800" noProof="0" dirty="0">
                <a:effectLst/>
                <a:latin typeface="Calibri" panose="020F0502020204030204" pitchFamily="34" charset="0"/>
                <a:cs typeface="Times New Roman" panose="02020603050405020304" pitchFamily="18" charset="0"/>
              </a:rPr>
              <a:t>Las siguientes deducciones de nómina del empleado, deducidas semanalmente, se reflejarán en su primer cheque de pago después del 9/1/2025</a:t>
            </a:r>
          </a:p>
          <a:p>
            <a:endParaRPr lang="es-MX" sz="1800" noProof="0" dirty="0">
              <a:effectLst/>
              <a:latin typeface="Calibri" panose="020F0502020204030204" pitchFamily="34" charset="0"/>
              <a:cs typeface="Times New Roman" panose="02020603050405020304" pitchFamily="18" charset="0"/>
            </a:endParaRPr>
          </a:p>
          <a:p>
            <a:r>
              <a:rPr lang="es-MX" sz="1800" noProof="0" dirty="0">
                <a:effectLst/>
                <a:latin typeface="Calibri" panose="020F0502020204030204" pitchFamily="34" charset="0"/>
                <a:cs typeface="Times New Roman" panose="02020603050405020304" pitchFamily="18" charset="0"/>
              </a:rPr>
              <a:t>Cada empleado debe considerar sus necesidades de salud y su situación financiera para determinar la mejor opción para ellos, basándose en las contribuciones correspondientes.</a:t>
            </a:r>
          </a:p>
          <a:p>
            <a:endParaRPr lang="es-MX" noProof="0"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6</a:t>
            </a:fld>
            <a:endParaRPr lang="en-US" altLang="en-US" dirty="0"/>
          </a:p>
        </p:txBody>
      </p:sp>
    </p:spTree>
    <p:extLst>
      <p:ext uri="{BB962C8B-B14F-4D97-AF65-F5344CB8AC3E}">
        <p14:creationId xmlns:p14="http://schemas.microsoft.com/office/powerpoint/2010/main" val="15585097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noProof="0" dirty="0"/>
              <a:t>Asegúrese de crear su cuenta en línea con </a:t>
            </a:r>
            <a:r>
              <a:rPr lang="es-MX" noProof="0" dirty="0" err="1"/>
              <a:t>United</a:t>
            </a:r>
            <a:r>
              <a:rPr lang="es-MX" noProof="0" dirty="0"/>
              <a:t> </a:t>
            </a:r>
            <a:r>
              <a:rPr lang="es-MX" noProof="0" dirty="0" err="1"/>
              <a:t>Healthcare</a:t>
            </a:r>
            <a:r>
              <a:rPr lang="es-MX" noProof="0" dirty="0"/>
              <a:t> y descargue la aplicación móvil. Usted puede hacer todo, desde administrar su plan, hasta recibir atención conveniente cuando esté fuera de casa. ¡Usted puede encontrar médicos y hospitales dentro de la red, ver la información de sus reclamaciones, tener acceso a sus tarjetas de identificación electrónicamente, y mucho más!</a:t>
            </a:r>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7</a:t>
            </a:fld>
            <a:endParaRPr lang="en-US" altLang="en-US" dirty="0"/>
          </a:p>
        </p:txBody>
      </p:sp>
    </p:spTree>
    <p:extLst>
      <p:ext uri="{BB962C8B-B14F-4D97-AF65-F5344CB8AC3E}">
        <p14:creationId xmlns:p14="http://schemas.microsoft.com/office/powerpoint/2010/main" val="19689834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altLang="en-US" sz="1200" noProof="0" dirty="0">
                <a:ea typeface="Calibri" panose="020F0502020204030204" pitchFamily="34" charset="0"/>
                <a:cs typeface="Times New Roman" panose="02020603050405020304" pitchFamily="18" charset="0"/>
              </a:rPr>
              <a:t>Una Cuenta de Ahorros de Salud (HSA) es un tipo de cuenta de ahorros personal que usted puede establecer para pagar ciertos costos de atención médica. Usted es elegible a contribuir en una HSA, si está inscrito en el plan Core HSA 3500.</a:t>
            </a:r>
          </a:p>
          <a:p>
            <a:endParaRPr lang="es-MX" altLang="en-US" sz="1200" noProof="0" dirty="0">
              <a:ea typeface="Calibri" panose="020F0502020204030204" pitchFamily="34" charset="0"/>
              <a:cs typeface="Times New Roman" panose="02020603050405020304" pitchFamily="18" charset="0"/>
            </a:endParaRPr>
          </a:p>
          <a:p>
            <a:r>
              <a:rPr lang="es-MX" altLang="en-US" sz="1200" noProof="0" dirty="0">
                <a:ea typeface="Calibri" panose="020F0502020204030204" pitchFamily="34" charset="0"/>
                <a:cs typeface="Times New Roman" panose="02020603050405020304" pitchFamily="18" charset="0"/>
              </a:rPr>
              <a:t>Una HSA le permite aportar dinero antes de impuestos a la cuenta, siempre y cuando sea utilizado para sus gastos médicos de desembolso, tales como visitas al médico y medicamentos de receta. Su HSA – incluyendo todo el dinero que usted aporte, es suyo. Usted no lo perderá si no lo gasta, o cambia de trabajo, o se retira, o deja el plan de salud. Los límites de contribución para 2025 son de $4,150 para solteros y $8,300 por familia. Más información se puede encontrar en el sitio web de beneficios. </a:t>
            </a:r>
            <a:endParaRPr lang="es-MX" altLang="en-US" noProof="0" dirty="0">
              <a:ea typeface="Calibri" panose="020F0502020204030204" pitchFamily="34" charset="0"/>
              <a:cs typeface="Times New Roman" panose="02020603050405020304" pitchFamily="18" charset="0"/>
            </a:endParaRPr>
          </a:p>
          <a:p>
            <a:endParaRPr lang="es-MX" noProof="0"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8</a:t>
            </a:fld>
            <a:endParaRPr lang="en-US" altLang="en-US" dirty="0"/>
          </a:p>
        </p:txBody>
      </p:sp>
    </p:spTree>
    <p:extLst>
      <p:ext uri="{BB962C8B-B14F-4D97-AF65-F5344CB8AC3E}">
        <p14:creationId xmlns:p14="http://schemas.microsoft.com/office/powerpoint/2010/main" val="8497604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MX" altLang="en-US" sz="1200" noProof="0" dirty="0">
                <a:ea typeface="Calibri" panose="020F0502020204030204" pitchFamily="34" charset="0"/>
                <a:cs typeface="Times New Roman" panose="02020603050405020304" pitchFamily="18" charset="0"/>
              </a:rPr>
              <a:t>Por favor tome un momento para revisar los lineamientos de elegibilidad en esta diapositiva. Algunos de los lineamientos incluyen: </a:t>
            </a:r>
            <a:r>
              <a:rPr lang="es-ES" dirty="0">
                <a:effectLst/>
                <a:highlight>
                  <a:srgbClr val="FDFDFD"/>
                </a:highlight>
                <a:latin typeface="Segoe UI Web (West European)"/>
              </a:rPr>
              <a:t>Debe estar inscrito en un HDHP. Usted no puede ser reclamado como dependiente en la declaración de impuestos de otra persona y usted no puede participar en una Cuenta de </a:t>
            </a:r>
            <a:r>
              <a:rPr lang="es-ES" dirty="0">
                <a:effectLst/>
                <a:highlight>
                  <a:srgbClr val="D4D4D4"/>
                </a:highlight>
                <a:latin typeface="Segoe UI Web (West European)"/>
              </a:rPr>
              <a:t>Gastos</a:t>
            </a:r>
            <a:r>
              <a:rPr lang="es-ES" dirty="0">
                <a:effectLst/>
                <a:highlight>
                  <a:srgbClr val="FDFDFD"/>
                </a:highlight>
                <a:latin typeface="Segoe UI Web (West European)"/>
              </a:rPr>
              <a:t> </a:t>
            </a:r>
            <a:r>
              <a:rPr lang="es-ES" dirty="0">
                <a:effectLst/>
                <a:highlight>
                  <a:srgbClr val="D4D4D4"/>
                </a:highlight>
                <a:latin typeface="Segoe UI Web (West European)"/>
              </a:rPr>
              <a:t>Flexibles</a:t>
            </a:r>
            <a:r>
              <a:rPr lang="es-ES" dirty="0">
                <a:effectLst/>
                <a:highlight>
                  <a:srgbClr val="FDFDFD"/>
                </a:highlight>
                <a:latin typeface="Segoe UI Web (West European)"/>
              </a:rPr>
              <a:t> de propósito general (FSA).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ES" altLang="en-US" noProof="0" dirty="0">
              <a:effectLst/>
              <a:highlight>
                <a:srgbClr val="FDFDFD"/>
              </a:highlight>
              <a:latin typeface="Segoe UI Web (West European)"/>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ES" altLang="en-US" noProof="0" dirty="0">
                <a:effectLst/>
                <a:highlight>
                  <a:srgbClr val="FDFDFD"/>
                </a:highlight>
                <a:latin typeface="Segoe UI Web (West European)"/>
                <a:ea typeface="Calibri" panose="020F0502020204030204" pitchFamily="34" charset="0"/>
                <a:cs typeface="Times New Roman" panose="02020603050405020304" pitchFamily="18" charset="0"/>
              </a:rPr>
              <a:t>Recuerde que su cuenta HSA es de su propiedad y fue creada para ayudarle a controlar los costos de atención médica y cuidados de salud. Una HSA le puede dar el poder de maximizar sus ahorros mientras construye una cantidad de reserva para el futuro. ¡Usted puede ganar con una HSA!</a:t>
            </a:r>
            <a:endParaRPr lang="es-MX" altLang="en-US" noProof="0" dirty="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9</a:t>
            </a:fld>
            <a:endParaRPr lang="en-US" altLang="en-US" dirty="0"/>
          </a:p>
        </p:txBody>
      </p:sp>
    </p:spTree>
    <p:extLst>
      <p:ext uri="{BB962C8B-B14F-4D97-AF65-F5344CB8AC3E}">
        <p14:creationId xmlns:p14="http://schemas.microsoft.com/office/powerpoint/2010/main" val="22734279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s-MX" sz="2800" b="0" i="0" noProof="0" dirty="0">
              <a:solidFill>
                <a:srgbClr val="111111"/>
              </a:solidFill>
              <a:effectLst/>
              <a:latin typeface="Helvetica" panose="020B0604020202020204" pitchFamily="34"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MX" sz="1800" b="0" i="0" noProof="0" dirty="0">
                <a:solidFill>
                  <a:srgbClr val="111111"/>
                </a:solidFill>
                <a:effectLst/>
                <a:latin typeface="+mn-lt"/>
              </a:rPr>
              <a:t>¿Sabía usted que su salud oral le ofrece pistas sobre su salud general – o que los problemas en su boca pueden afectar el resto de su cuerpo?</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MX" sz="1800" b="0" i="0" noProof="0" dirty="0">
              <a:solidFill>
                <a:srgbClr val="111111"/>
              </a:solidFill>
              <a:effectLst/>
              <a:latin typeface="+mn-lt"/>
            </a:endParaRPr>
          </a:p>
          <a:p>
            <a:pPr eaLnBrk="1" hangingPunct="1"/>
            <a:r>
              <a:rPr lang="es-MX" sz="1800" kern="1200" noProof="0" dirty="0">
                <a:solidFill>
                  <a:schemeClr val="tx1"/>
                </a:solidFill>
                <a:effectLst/>
                <a:latin typeface="+mn-lt"/>
                <a:ea typeface="Calibri" panose="020F0502020204030204" pitchFamily="34" charset="0"/>
                <a:cs typeface="Times New Roman" panose="02020603050405020304" pitchFamily="18" charset="0"/>
              </a:rPr>
              <a:t>Para este año del plan, la cobertura dental se ofrecerá a través de Guardian. </a:t>
            </a:r>
          </a:p>
          <a:p>
            <a:pPr eaLnBrk="1" hangingPunct="1"/>
            <a:endParaRPr lang="es-MX" altLang="en-US" sz="1200" noProof="0" dirty="0">
              <a:latin typeface="Arial" panose="020B0604020202020204" pitchFamily="34" charset="0"/>
            </a:endParaRPr>
          </a:p>
          <a:p>
            <a:pPr eaLnBrk="1" hangingPunct="1"/>
            <a:r>
              <a:rPr lang="es-MX" altLang="en-US" sz="1200" noProof="0" dirty="0">
                <a:latin typeface="Arial" panose="020B0604020202020204" pitchFamily="34" charset="0"/>
              </a:rPr>
              <a:t>El plan dental está disponible para usted, su cónyuge y sus dependientes, el deducible </a:t>
            </a:r>
            <a:r>
              <a:rPr lang="es-ES" dirty="0">
                <a:effectLst/>
                <a:highlight>
                  <a:srgbClr val="FDFDFD"/>
                </a:highlight>
                <a:latin typeface="Segoe UI Web (West European)"/>
              </a:rPr>
              <a:t>es de $50 por persona y $150 por familia, cada año calendario.</a:t>
            </a:r>
            <a:endParaRPr lang="es-MX" altLang="en-US" sz="1200" noProof="0" dirty="0">
              <a:latin typeface="Arial" panose="020B0604020202020204" pitchFamily="34" charset="0"/>
            </a:endParaRPr>
          </a:p>
          <a:p>
            <a:pPr eaLnBrk="1" hangingPunct="1"/>
            <a:endParaRPr lang="es-MX" altLang="en-US" sz="1200" noProof="0" dirty="0">
              <a:latin typeface="Arial" panose="020B0604020202020204" pitchFamily="34" charset="0"/>
            </a:endParaRPr>
          </a:p>
          <a:p>
            <a:pPr eaLnBrk="1" hangingPunct="1"/>
            <a:r>
              <a:rPr lang="es-ES" dirty="0">
                <a:effectLst/>
                <a:highlight>
                  <a:srgbClr val="FDFDFD"/>
                </a:highlight>
                <a:latin typeface="Segoe UI Web (West European)"/>
              </a:rPr>
              <a:t>Los beneficios preventivos y de diagnóstico, tales como exámenes y limpiezas regulares, no están sujetos al deducible y son pagados al 100%... Por lo tanto, no hay ningún costo para usted.</a:t>
            </a:r>
            <a:endParaRPr lang="es-MX" altLang="en-US" sz="1200" noProof="0" dirty="0">
              <a:latin typeface="Arial" panose="020B0604020202020204" pitchFamily="34" charset="0"/>
            </a:endParaRPr>
          </a:p>
          <a:p>
            <a:pPr eaLnBrk="1" hangingPunct="1"/>
            <a:endParaRPr lang="es-MX" altLang="en-US" sz="1200" noProof="0" dirty="0">
              <a:latin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s-ES" dirty="0">
                <a:effectLst/>
                <a:highlight>
                  <a:srgbClr val="FDFDFD"/>
                </a:highlight>
                <a:latin typeface="Segoe UI Web (West European)"/>
              </a:rPr>
              <a:t>Una vez que usted haya cubierto su parte del deducible, los beneficios Básicos, como empastes o tapaduras y tratamiento periodontal, están cubiertos al 80%. Los beneficios mayores están cubiertos al 50% y el beneficio máximo anual es de $ 1500 por persona.</a:t>
            </a:r>
          </a:p>
          <a:p>
            <a:pPr eaLnBrk="1" hangingPunct="1"/>
            <a:endParaRPr lang="es-MX" altLang="en-US" sz="1200" noProof="0" dirty="0">
              <a:latin typeface="Arial" panose="020B0604020202020204" pitchFamily="34" charset="0"/>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s-ES" dirty="0">
                <a:effectLst/>
                <a:highlight>
                  <a:srgbClr val="FDFDFD"/>
                </a:highlight>
                <a:latin typeface="Segoe UI Web (West European)"/>
              </a:rPr>
              <a:t>Hemos mejorado el beneficio dental para incluir la cobertura de ortodoncia para sus hijos dependientes inscritos menores de 19 años.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MX" sz="1800" kern="1200" noProof="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MX" sz="1200" kern="1200" noProof="0" dirty="0">
                <a:solidFill>
                  <a:schemeClr val="tx1"/>
                </a:solidFill>
                <a:latin typeface="Arial" panose="020B0604020202020204" pitchFamily="34" charset="0"/>
                <a:ea typeface="+mn-ea"/>
                <a:cs typeface="+mn-cs"/>
              </a:rPr>
              <a:t>Le recomendamos que busque atención de un dentista dentro de la red, si usted elige ver a un dentista fuera de la red, es probable que se le envíe la factura del saldo de los cargos.</a:t>
            </a:r>
          </a:p>
          <a:p>
            <a:endParaRPr lang="es-MX" noProof="0"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10</a:t>
            </a:fld>
            <a:endParaRPr lang="en-US" altLang="en-US" dirty="0"/>
          </a:p>
        </p:txBody>
      </p:sp>
    </p:spTree>
    <p:extLst>
      <p:ext uri="{BB962C8B-B14F-4D97-AF65-F5344CB8AC3E}">
        <p14:creationId xmlns:p14="http://schemas.microsoft.com/office/powerpoint/2010/main" val="26983315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b="0" i="0" noProof="0" dirty="0">
              <a:solidFill>
                <a:srgbClr val="747474"/>
              </a:solidFill>
              <a:effectLst/>
              <a:latin typeface="Lato" panose="020F0502020204030203"/>
            </a:endParaRPr>
          </a:p>
          <a:p>
            <a:r>
              <a:rPr lang="es-ES" dirty="0">
                <a:effectLst/>
                <a:highlight>
                  <a:srgbClr val="FDFDFD"/>
                </a:highlight>
                <a:latin typeface="Segoe UI Web (West European)"/>
              </a:rPr>
              <a:t>Solo tiene un par de </a:t>
            </a:r>
            <a:r>
              <a:rPr lang="es-ES" dirty="0">
                <a:effectLst/>
                <a:highlight>
                  <a:srgbClr val="D4D4D4"/>
                </a:highlight>
                <a:latin typeface="Segoe UI Web (West European)"/>
              </a:rPr>
              <a:t>ojos</a:t>
            </a:r>
            <a:r>
              <a:rPr lang="es-ES" dirty="0">
                <a:effectLst/>
                <a:highlight>
                  <a:srgbClr val="FDFDFD"/>
                </a:highlight>
                <a:latin typeface="Segoe UI Web (West European)"/>
              </a:rPr>
              <a:t>. ¡Es por eso que el seguro de visión es tan importante!</a:t>
            </a:r>
            <a:endParaRPr lang="es-MX" sz="1200" b="0" i="0" noProof="0" dirty="0">
              <a:solidFill>
                <a:srgbClr val="747474"/>
              </a:solidFill>
              <a:effectLst/>
              <a:latin typeface="+mn-lt"/>
            </a:endParaRPr>
          </a:p>
          <a:p>
            <a:endParaRPr lang="es-MX" sz="1200" b="0" i="0" noProof="0" dirty="0">
              <a:solidFill>
                <a:srgbClr val="747474"/>
              </a:solidFill>
              <a:effectLst/>
              <a:latin typeface="+mn-lt"/>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ES" sz="1200" b="0" i="0" noProof="0" dirty="0">
                <a:solidFill>
                  <a:srgbClr val="747474"/>
                </a:solidFill>
                <a:effectLst/>
                <a:highlight>
                  <a:srgbClr val="FDFDFD"/>
                </a:highlight>
                <a:latin typeface="Segoe UI Web (West European)"/>
              </a:rPr>
              <a:t>Para</a:t>
            </a:r>
            <a:r>
              <a:rPr lang="es-ES" dirty="0">
                <a:effectLst/>
                <a:highlight>
                  <a:srgbClr val="FDFDFD"/>
                </a:highlight>
                <a:latin typeface="Segoe UI Web (West European)"/>
              </a:rPr>
              <a:t> este año del plan, se ofrecerá un plan de visión voluntario a través de Guardian en la red de VSP Choice.</a:t>
            </a:r>
          </a:p>
          <a:p>
            <a:endParaRPr lang="es-ES" dirty="0">
              <a:effectLst/>
              <a:highlight>
                <a:srgbClr val="FDFDFD"/>
              </a:highlight>
              <a:latin typeface="Segoe UI Web (West European)"/>
            </a:endParaRPr>
          </a:p>
          <a:p>
            <a:r>
              <a:rPr lang="es-ES" dirty="0">
                <a:effectLst/>
                <a:highlight>
                  <a:srgbClr val="FDFDFD"/>
                </a:highlight>
                <a:latin typeface="Segoe UI Web (West European)"/>
              </a:rPr>
              <a:t>El </a:t>
            </a:r>
            <a:r>
              <a:rPr lang="es-ES" dirty="0">
                <a:effectLst/>
                <a:highlight>
                  <a:srgbClr val="D4D4D4"/>
                </a:highlight>
                <a:latin typeface="Segoe UI Web (West European)"/>
              </a:rPr>
              <a:t>plan</a:t>
            </a:r>
            <a:r>
              <a:rPr lang="es-ES" dirty="0">
                <a:effectLst/>
                <a:highlight>
                  <a:srgbClr val="FDFDFD"/>
                </a:highlight>
                <a:latin typeface="Segoe UI Web (West European)"/>
              </a:rPr>
              <a:t> de la visión le ayuda a pagar por los exámenes regulares de la vista que pueden a su vez ayudar a detectar y tratar una variedad de problemas de visión. Su examen anual de la vista tiene un copago de solo $10</a:t>
            </a:r>
            <a:endParaRPr lang="es-MX" b="0" i="0" noProof="0" dirty="0">
              <a:solidFill>
                <a:srgbClr val="747474"/>
              </a:solidFill>
              <a:effectLst/>
              <a:latin typeface="Lato" panose="020F0502020204030203"/>
            </a:endParaRPr>
          </a:p>
          <a:p>
            <a:endParaRPr lang="es-MX" b="0" i="0" noProof="0" dirty="0">
              <a:solidFill>
                <a:srgbClr val="747474"/>
              </a:solidFill>
              <a:effectLst/>
              <a:latin typeface="Lato" panose="020F0502020204030203"/>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ES" dirty="0">
                <a:effectLst/>
                <a:highlight>
                  <a:srgbClr val="FDFDFD"/>
                </a:highlight>
                <a:latin typeface="Segoe UI Web (West European)"/>
              </a:rPr>
              <a:t>Si necesita lentes de contacto o armazones, el plan de visión le proporciona un subsidio de $150. Cualquier saldo que supere esa cantidad, para los armazones, obtiene un 20% de descuento.</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ES" dirty="0">
              <a:effectLst/>
              <a:highlight>
                <a:srgbClr val="FDFDFD"/>
              </a:highlight>
              <a:latin typeface="Segoe UI Web (West European)"/>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ES" dirty="0">
                <a:effectLst/>
                <a:highlight>
                  <a:srgbClr val="FDFDFD"/>
                </a:highlight>
                <a:latin typeface="Segoe UI Web (West European)"/>
              </a:rPr>
              <a:t> ¡Hemos mejorado el plan de visión de modo que usted sea elegible a recibir monturas, lentes, y lentes de contacto cada 12 meses!</a:t>
            </a:r>
          </a:p>
          <a:p>
            <a:endParaRPr lang="es-MX" b="0" i="0" noProof="0" dirty="0">
              <a:solidFill>
                <a:srgbClr val="747474"/>
              </a:solidFill>
              <a:effectLst/>
              <a:latin typeface="Lato" panose="020F0502020204030203"/>
            </a:endParaRPr>
          </a:p>
          <a:p>
            <a:endParaRPr lang="es-MX" b="0" i="0" noProof="0" dirty="0">
              <a:solidFill>
                <a:srgbClr val="747474"/>
              </a:solidFill>
              <a:effectLst/>
              <a:latin typeface="Lato" panose="020F0502020204030203"/>
            </a:endParaRPr>
          </a:p>
          <a:p>
            <a:endParaRPr lang="es-MX" b="0" i="0" noProof="0" dirty="0">
              <a:solidFill>
                <a:srgbClr val="747474"/>
              </a:solidFill>
              <a:effectLst/>
              <a:latin typeface="Lato" panose="020F0502020204030203"/>
            </a:endParaRPr>
          </a:p>
          <a:p>
            <a:endParaRPr lang="es-MX" noProof="0"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11</a:t>
            </a:fld>
            <a:endParaRPr lang="en-US" altLang="en-US" dirty="0"/>
          </a:p>
        </p:txBody>
      </p:sp>
    </p:spTree>
    <p:extLst>
      <p:ext uri="{BB962C8B-B14F-4D97-AF65-F5344CB8AC3E}">
        <p14:creationId xmlns:p14="http://schemas.microsoft.com/office/powerpoint/2010/main" val="18331292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sz="2800" dirty="0">
                <a:effectLst/>
                <a:highlight>
                  <a:srgbClr val="FDFDFD"/>
                </a:highlight>
                <a:latin typeface="Segoe UI Web (West European)"/>
              </a:rPr>
              <a:t>Las siguientes deducciones de nómina dental y de visión del Empleado se deducen semanalmente y se reflejarán en su primer cheque de pago después del 9/1,  fecha en que entran en vigor.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sz="2800" dirty="0"/>
          </a:p>
          <a:p>
            <a:endParaRPr lang="en-US" sz="1800" dirty="0">
              <a:effectLst/>
              <a:latin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12</a:t>
            </a:fld>
            <a:endParaRPr lang="en-US" altLang="en-US" dirty="0"/>
          </a:p>
        </p:txBody>
      </p:sp>
    </p:spTree>
    <p:extLst>
      <p:ext uri="{BB962C8B-B14F-4D97-AF65-F5344CB8AC3E}">
        <p14:creationId xmlns:p14="http://schemas.microsoft.com/office/powerpoint/2010/main" val="3036414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sz="1800" dirty="0">
                <a:latin typeface="+mj-lt"/>
              </a:rPr>
              <a:t>Whetstone </a:t>
            </a:r>
            <a:r>
              <a:rPr lang="es-MX" sz="1800" noProof="0" dirty="0">
                <a:effectLst/>
                <a:latin typeface="Calibri" panose="020F0502020204030204" pitchFamily="34" charset="0"/>
                <a:cs typeface="Times New Roman" panose="02020603050405020304" pitchFamily="18" charset="0"/>
              </a:rPr>
              <a:t>le brinda a los Empleados la oportunidad de pagar los gastos de su bolsillo para servicios médicos, dentales, de visión, y los gastos por el cuidado de dependientes, con dólares antes de impuestos, a través de una Cuenta de Gastos Flexible (FSA). Usted puede separar fondos de su cheque de pago cada período de pago en una base antes de impuestos, y utilizarlos para gastos calificados.</a:t>
            </a:r>
          </a:p>
          <a:p>
            <a:r>
              <a:rPr lang="es-MX" sz="1800" noProof="0" dirty="0">
                <a:effectLst/>
                <a:latin typeface="Calibri" panose="020F0502020204030204" pitchFamily="34" charset="0"/>
                <a:cs typeface="Times New Roman" panose="02020603050405020304" pitchFamily="18" charset="0"/>
              </a:rPr>
              <a:t>Usted no paga impuestos federales sobre la renta, impuestos de Seguro Social, ni impuestos estatales y locales sobre la renta en la porción de su cheque de pago que usted contribuye para la FSA. Usted debe contribuir la cantidad de dinero que espera pagar de su bolsillo por gastos elegibles durante el periodo del plan.</a:t>
            </a:r>
          </a:p>
          <a:p>
            <a:endParaRPr lang="es-MX" sz="1800" noProof="0" dirty="0">
              <a:effectLst/>
              <a:latin typeface="Calibri" panose="020F0502020204030204" pitchFamily="34" charset="0"/>
              <a:cs typeface="Times New Roman" panose="02020603050405020304" pitchFamily="18" charset="0"/>
            </a:endParaRPr>
          </a:p>
          <a:p>
            <a:r>
              <a:rPr lang="es-MX" sz="1800" noProof="0" dirty="0">
                <a:effectLst/>
                <a:latin typeface="Calibri" panose="020F0502020204030204" pitchFamily="34" charset="0"/>
                <a:cs typeface="Times New Roman" panose="02020603050405020304" pitchFamily="18" charset="0"/>
              </a:rPr>
              <a:t>Información más detallada se encuentra en el sitio web de beneficios.</a:t>
            </a:r>
            <a:endParaRPr lang="en-US" altLang="en-US" sz="1800" dirty="0">
              <a:latin typeface="+mj-lt"/>
            </a:endParaRPr>
          </a:p>
          <a:p>
            <a:endParaRPr lang="en-US" altLang="en-US" sz="1800" dirty="0">
              <a:latin typeface="+mj-lt"/>
            </a:endParaRPr>
          </a:p>
          <a:p>
            <a:r>
              <a:rPr lang="en-US" altLang="en-US" sz="1800" dirty="0">
                <a:latin typeface="+mj-lt"/>
              </a:rPr>
              <a:t>.</a:t>
            </a:r>
          </a:p>
          <a:p>
            <a:endParaRPr lang="en-US" sz="1800"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13</a:t>
            </a:fld>
            <a:endParaRPr lang="en-US" altLang="en-US" dirty="0"/>
          </a:p>
        </p:txBody>
      </p:sp>
    </p:spTree>
    <p:extLst>
      <p:ext uri="{BB962C8B-B14F-4D97-AF65-F5344CB8AC3E}">
        <p14:creationId xmlns:p14="http://schemas.microsoft.com/office/powerpoint/2010/main" val="13524336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900" noProof="0" dirty="0">
                <a:effectLst/>
                <a:latin typeface="Calibri" panose="020F0502020204030204" pitchFamily="34" charset="0"/>
                <a:ea typeface="Calibri" panose="020F0502020204030204" pitchFamily="34" charset="0"/>
                <a:cs typeface="Times New Roman" panose="02020603050405020304" pitchFamily="18" charset="0"/>
              </a:rPr>
              <a:t>Como usted podrá ver, hay cantidades máximas de contribución anual establecidas por el IRS. </a:t>
            </a:r>
          </a:p>
          <a:p>
            <a:r>
              <a:rPr lang="es-MX" sz="900" noProof="0" dirty="0">
                <a:effectLst/>
                <a:latin typeface="Calibri" panose="020F0502020204030204" pitchFamily="34" charset="0"/>
                <a:ea typeface="Calibri" panose="020F0502020204030204" pitchFamily="34" charset="0"/>
                <a:cs typeface="Times New Roman" panose="02020603050405020304" pitchFamily="18" charset="0"/>
              </a:rPr>
              <a:t>En relación con la FSA de Propósito General para 2025, el IRS ha establecido la cantidad máxima que usted puede contribuir en $2,000. Las contribuciones están disponibles para usted el 1º. de </a:t>
            </a:r>
            <a:r>
              <a:rPr lang="en-US" sz="900" dirty="0">
                <a:effectLst/>
                <a:latin typeface="Calibri" panose="020F0502020204030204" pitchFamily="34" charset="0"/>
                <a:ea typeface="Calibri" panose="020F0502020204030204" pitchFamily="34" charset="0"/>
                <a:cs typeface="Times New Roman" panose="02020603050405020304" pitchFamily="18" charset="0"/>
              </a:rPr>
              <a:t>Septiembre.</a:t>
            </a:r>
          </a:p>
          <a:p>
            <a:endParaRPr lang="en-US" sz="900" dirty="0">
              <a:effectLst/>
              <a:latin typeface="Calibri" panose="020F0502020204030204" pitchFamily="34" charset="0"/>
              <a:ea typeface="Calibri" panose="020F0502020204030204" pitchFamily="34" charset="0"/>
              <a:cs typeface="Times New Roman" panose="02020603050405020304" pitchFamily="18" charset="0"/>
            </a:endParaRPr>
          </a:p>
          <a:p>
            <a:r>
              <a:rPr lang="es-MX" sz="900" noProof="0" dirty="0">
                <a:effectLst/>
                <a:latin typeface="Calibri" panose="020F0502020204030204" pitchFamily="34" charset="0"/>
                <a:cs typeface="Times New Roman" panose="02020603050405020304" pitchFamily="18" charset="0"/>
              </a:rPr>
              <a:t>La cuenta de Cuidado de dependientes es separada y con una elección distinta. Usted puede contribuir hasta $5,000 si usted es soltero, o casado y presenta una declaración conjunta. Si usted está casado y presenta una declaración por separado, entonces puede contribuir hasta $2,500. La cantidad de dinero que usted aplica a una cuenta de cuidado de dependientes solo está disponible para usted a medida que usted va contribuyendo.</a:t>
            </a:r>
          </a:p>
          <a:p>
            <a:endParaRPr lang="es-MX" sz="900" noProof="0" dirty="0">
              <a:effectLst/>
              <a:latin typeface="Calibri" panose="020F0502020204030204" pitchFamily="34" charset="0"/>
              <a:cs typeface="Times New Roman" panose="02020603050405020304" pitchFamily="18" charset="0"/>
            </a:endParaRPr>
          </a:p>
          <a:p>
            <a:r>
              <a:rPr lang="es-MX" sz="900" noProof="0" dirty="0">
                <a:effectLst/>
                <a:latin typeface="Calibri" panose="020F0502020204030204" pitchFamily="34" charset="0"/>
                <a:ea typeface="Calibri" panose="020F0502020204030204" pitchFamily="34" charset="0"/>
                <a:cs typeface="Times New Roman" panose="02020603050405020304" pitchFamily="18" charset="0"/>
              </a:rPr>
              <a:t>Recuerde que usted debe contribuir la cantidad de dinero que espera pagar de su bolsillo para gastos elegibles durante el período del plan.</a:t>
            </a:r>
            <a:endParaRPr lang="es-MX" sz="900" noProof="0"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14</a:t>
            </a:fld>
            <a:endParaRPr lang="en-US" altLang="en-US" dirty="0"/>
          </a:p>
        </p:txBody>
      </p:sp>
    </p:spTree>
    <p:extLst>
      <p:ext uri="{BB962C8B-B14F-4D97-AF65-F5344CB8AC3E}">
        <p14:creationId xmlns:p14="http://schemas.microsoft.com/office/powerpoint/2010/main" val="16001098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MX" noProof="0" dirty="0" err="1"/>
              <a:t>Whetstone</a:t>
            </a:r>
            <a:r>
              <a:rPr lang="es-MX" noProof="0" dirty="0"/>
              <a:t> continuará proporcionando el Seguro de Vida y Muerte Accidental y Desmembramiento (o AD&amp;D) a los empleados elegibles por una cantidad de $25,000 Y paga el 100% del costo.</a:t>
            </a:r>
          </a:p>
          <a:p>
            <a:r>
              <a:rPr lang="es-MX" noProof="0" dirty="0"/>
              <a:t>Este beneficio será ofrecido por Guardian durante este año del plan.</a:t>
            </a:r>
          </a:p>
          <a:p>
            <a:endParaRPr lang="es-MX" noProof="0" dirty="0"/>
          </a:p>
          <a:p>
            <a:r>
              <a:rPr lang="es-MX" sz="1800" noProof="0" dirty="0">
                <a:effectLst/>
                <a:latin typeface="Lato" panose="020F0502020204030203"/>
                <a:ea typeface="Calibri" panose="020F0502020204030204" pitchFamily="34" charset="0"/>
                <a:cs typeface="Arial" panose="020B0604020202020204" pitchFamily="34" charset="0"/>
              </a:rPr>
              <a:t>Este beneficio proporciona a sus beneficiarios la protección financiera en caso de una pérdida trágica. </a:t>
            </a:r>
          </a:p>
          <a:p>
            <a:endParaRPr lang="es-MX" sz="1800" noProof="0" dirty="0">
              <a:effectLst/>
              <a:latin typeface="Lato" panose="020F0502020204030203"/>
              <a:cs typeface="Arial" panose="020B0604020202020204" pitchFamily="34" charset="0"/>
            </a:endParaRPr>
          </a:p>
          <a:p>
            <a:r>
              <a:rPr lang="es-MX" sz="1800" dirty="0"/>
              <a:t>Es importante recordarle, que usted debe ingresar la información de sus beneficiarios en</a:t>
            </a:r>
            <a:r>
              <a:rPr lang="es-MX" sz="1800" noProof="0" dirty="0">
                <a:effectLst/>
                <a:latin typeface="Lato" panose="020F0502020204030203"/>
                <a:cs typeface="Arial" panose="020B0604020202020204" pitchFamily="34" charset="0"/>
              </a:rPr>
              <a:t> </a:t>
            </a:r>
            <a:r>
              <a:rPr lang="es-MX" sz="1800" noProof="0" dirty="0" err="1">
                <a:effectLst/>
                <a:latin typeface="Lato" panose="020F0502020204030203"/>
                <a:cs typeface="Arial" panose="020B0604020202020204" pitchFamily="34" charset="0"/>
              </a:rPr>
              <a:t>Paylocity</a:t>
            </a:r>
            <a:r>
              <a:rPr lang="es-MX" sz="1800" noProof="0" dirty="0">
                <a:effectLst/>
                <a:latin typeface="Lato" panose="020F0502020204030203"/>
                <a:cs typeface="Arial" panose="020B0604020202020204" pitchFamily="34" charset="0"/>
              </a:rPr>
              <a:t>.</a:t>
            </a:r>
            <a:endParaRPr lang="es-MX" noProof="0" dirty="0"/>
          </a:p>
          <a:p>
            <a:endParaRPr lang="es-MX" noProof="0" dirty="0"/>
          </a:p>
          <a:p>
            <a:endParaRPr lang="es-MX" noProof="0"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15</a:t>
            </a:fld>
            <a:endParaRPr lang="en-US" altLang="en-US" dirty="0"/>
          </a:p>
        </p:txBody>
      </p:sp>
    </p:spTree>
    <p:extLst>
      <p:ext uri="{BB962C8B-B14F-4D97-AF65-F5344CB8AC3E}">
        <p14:creationId xmlns:p14="http://schemas.microsoft.com/office/powerpoint/2010/main" val="1157684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800" noProof="0" dirty="0">
                <a:solidFill>
                  <a:srgbClr val="A3297B"/>
                </a:solidFill>
                <a:effectLst/>
                <a:latin typeface="Lato" panose="020F0502020204030203"/>
                <a:ea typeface="Calibri" panose="020F0502020204030204" pitchFamily="34" charset="0"/>
                <a:cs typeface="Myriad Pro"/>
              </a:rPr>
              <a:t>Si usted necesita Seguro de Vida adicional para cubrir sus necesidades financieras, puede adquirir el Seguro </a:t>
            </a:r>
            <a:r>
              <a:rPr lang="es-MX" sz="1800" b="1" noProof="0" dirty="0">
                <a:solidFill>
                  <a:srgbClr val="A3297B"/>
                </a:solidFill>
                <a:effectLst/>
                <a:latin typeface="Lato" panose="020F0502020204030203"/>
                <a:ea typeface="Calibri" panose="020F0502020204030204" pitchFamily="34" charset="0"/>
                <a:cs typeface="Myriad Pro"/>
              </a:rPr>
              <a:t>Voluntario de Vida y AD&amp;D</a:t>
            </a:r>
            <a:r>
              <a:rPr lang="es-MX" sz="1800" noProof="0" dirty="0">
                <a:solidFill>
                  <a:srgbClr val="A3297B"/>
                </a:solidFill>
                <a:effectLst/>
                <a:latin typeface="Lato" panose="020F0502020204030203"/>
                <a:ea typeface="Calibri" panose="020F0502020204030204" pitchFamily="34" charset="0"/>
                <a:cs typeface="Myriad Pro"/>
              </a:rPr>
              <a:t> a través de deducciones de nómina después de impuestos, para usted, su Cónyuge y su Hijo(s).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MX" sz="1800" noProof="0" dirty="0">
              <a:solidFill>
                <a:srgbClr val="A3297B"/>
              </a:solidFill>
              <a:effectLst/>
              <a:latin typeface="Lato" panose="020F0502020204030203"/>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MX" sz="1800" noProof="0" dirty="0">
                <a:effectLst/>
                <a:latin typeface="+mj-lt"/>
                <a:ea typeface="Calibri" panose="020F0502020204030204" pitchFamily="34" charset="0"/>
                <a:cs typeface="Times New Roman" panose="02020603050405020304" pitchFamily="18" charset="0"/>
              </a:rPr>
              <a:t>Si elige cobertura para usted cuando es elegible inicialmente, puede </a:t>
            </a:r>
            <a:r>
              <a:rPr lang="es-MX" sz="1800" noProof="0" dirty="0">
                <a:effectLst/>
                <a:latin typeface="Lato" panose="020F0502020204030203"/>
                <a:ea typeface="Calibri" panose="020F0502020204030204" pitchFamily="34" charset="0"/>
                <a:cs typeface="Myriad Pro"/>
              </a:rPr>
              <a:t>adquirir hasta $200,000</a:t>
            </a:r>
          </a:p>
          <a:p>
            <a:pPr marL="0" marR="0" lvl="0" indent="0" algn="l" defTabSz="914400" rtl="0" eaLnBrk="0" fontAlgn="base" latinLnBrk="0" hangingPunct="0">
              <a:lnSpc>
                <a:spcPct val="100000"/>
              </a:lnSpc>
              <a:spcBef>
                <a:spcPct val="30000"/>
              </a:spcBef>
              <a:spcAft>
                <a:spcPct val="0"/>
              </a:spcAft>
              <a:buClrTx/>
              <a:buSzTx/>
              <a:buFontTx/>
              <a:buNone/>
              <a:tabLst/>
              <a:defRPr/>
            </a:pPr>
            <a:r>
              <a:rPr lang="es-MX" sz="1800" noProof="0" dirty="0">
                <a:effectLst/>
                <a:latin typeface="Lato" panose="020F0502020204030203"/>
                <a:ea typeface="Calibri" panose="020F0502020204030204" pitchFamily="34" charset="0"/>
                <a:cs typeface="Myriad Pro"/>
              </a:rPr>
              <a:t>en cobertura para usted sin necesidad de preguntas médicas. Esto se llama Emisión Garantizada y se le proporciona a cada empleado. Asegúrese de considerarlo y aprovechar la cobertura voluntaria de vida para proveer a usted y a sus dependientes con protección adicional de ingreso.</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MX" sz="1800" noProof="0" dirty="0">
              <a:effectLst/>
              <a:latin typeface="Lato" panose="020F0502020204030203"/>
              <a:ea typeface="Calibri" panose="020F0502020204030204" pitchFamily="34" charset="0"/>
              <a:cs typeface="Myriad Pro"/>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MX" sz="1800" noProof="0" dirty="0">
                <a:effectLst/>
                <a:latin typeface="Lato" panose="020F0502020204030203"/>
              </a:rPr>
              <a:t>Usted debe elegir la cobertura Voluntaria de Vida y AD&amp;D para usted, y así podrá elegirla para sus dependientes elegibles.</a:t>
            </a:r>
          </a:p>
          <a:p>
            <a:pPr algn="l" fontAlgn="base"/>
            <a:r>
              <a:rPr lang="es-MX" sz="2800" b="0" i="0" noProof="0" dirty="0">
                <a:effectLst/>
              </a:rPr>
              <a:t>​​</a:t>
            </a:r>
          </a:p>
          <a:p>
            <a:pPr algn="l" fontAlgn="base"/>
            <a:r>
              <a:rPr lang="es-MX" sz="2800" b="1" i="0" noProof="0" dirty="0">
                <a:effectLst/>
              </a:rPr>
              <a:t>Por favor tenga en cuenta que: </a:t>
            </a:r>
            <a:r>
              <a:rPr lang="es-MX" sz="2800" b="0" i="1" noProof="0" dirty="0">
                <a:effectLst/>
              </a:rPr>
              <a:t>cualquier solicitud para aumentar la cobertura que exceda la cantidad de Emisión Garantizada (GI), requerirá una EOI (Evidencia de Asegurabilidad)</a:t>
            </a:r>
            <a:endParaRPr lang="es-MX" sz="2800" b="0" i="0" noProof="0" dirty="0">
              <a:effectLst/>
            </a:endParaRPr>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16</a:t>
            </a:fld>
            <a:endParaRPr lang="en-US" altLang="en-US" dirty="0"/>
          </a:p>
        </p:txBody>
      </p:sp>
    </p:spTree>
    <p:extLst>
      <p:ext uri="{BB962C8B-B14F-4D97-AF65-F5344CB8AC3E}">
        <p14:creationId xmlns:p14="http://schemas.microsoft.com/office/powerpoint/2010/main" val="643638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sz="1200" b="0" i="0" kern="1200" noProof="0" dirty="0">
                <a:solidFill>
                  <a:srgbClr val="222222"/>
                </a:solidFill>
                <a:effectLst/>
                <a:latin typeface="+mj-lt"/>
                <a:ea typeface="+mn-ea"/>
                <a:cs typeface="+mn-cs"/>
              </a:rPr>
              <a:t>La Incapacidad a Corto Plazo (STD) es un beneficio que le proporciona a usted un reemplazo del 60% de su ingreso por lesiones o enfermedades no relacionadas con el trabajo que lo incapacitan para trabajar. </a:t>
            </a:r>
          </a:p>
          <a:p>
            <a:endParaRPr lang="es-MX" sz="1200" b="0" i="0" kern="1200" noProof="0" dirty="0">
              <a:solidFill>
                <a:srgbClr val="222222"/>
              </a:solidFill>
              <a:effectLst/>
              <a:latin typeface="arial" panose="020B0604020202020204" pitchFamily="34" charset="0"/>
              <a:ea typeface="+mn-ea"/>
              <a:cs typeface="+mn-cs"/>
            </a:endParaRPr>
          </a:p>
          <a:p>
            <a:r>
              <a:rPr lang="es-MX" sz="1200" noProof="0" dirty="0">
                <a:solidFill>
                  <a:srgbClr val="A3297B"/>
                </a:solidFill>
                <a:effectLst/>
                <a:latin typeface="Lato" panose="020F0502020204030203"/>
              </a:rPr>
              <a:t>Para este año del plan, este beneficio se ofrecerá a través de Guardian.</a:t>
            </a:r>
            <a:endParaRPr lang="es-MX" sz="1200" b="0" i="0" kern="1200" noProof="0" dirty="0">
              <a:solidFill>
                <a:srgbClr val="222222"/>
              </a:solidFill>
              <a:effectLst/>
              <a:latin typeface="arial" panose="020B0604020202020204" pitchFamily="34" charset="0"/>
              <a:ea typeface="+mn-ea"/>
              <a:cs typeface="+mn-cs"/>
            </a:endParaRPr>
          </a:p>
          <a:p>
            <a:endParaRPr lang="es-MX" sz="1200" b="0" i="0" kern="1200" noProof="0" dirty="0">
              <a:solidFill>
                <a:srgbClr val="222222"/>
              </a:solidFill>
              <a:effectLst/>
              <a:latin typeface="arial" panose="020B0604020202020204" pitchFamily="34" charset="0"/>
              <a:ea typeface="+mn-ea"/>
              <a:cs typeface="+mn-cs"/>
            </a:endParaRPr>
          </a:p>
          <a:p>
            <a:r>
              <a:rPr lang="es-MX" b="0" i="0" noProof="0" dirty="0">
                <a:solidFill>
                  <a:srgbClr val="2E2E2E"/>
                </a:solidFill>
                <a:effectLst/>
                <a:latin typeface="Open Sans"/>
              </a:rPr>
              <a:t>¡Este beneficio está aquí para ayudarle con su ingreso, para que usted se pueda enfocar en mejorar!</a:t>
            </a:r>
            <a:endParaRPr lang="es-MX" sz="1200" b="0" i="0" kern="1200" noProof="0" dirty="0">
              <a:solidFill>
                <a:srgbClr val="222222"/>
              </a:solidFill>
              <a:effectLst/>
              <a:latin typeface="arial" panose="020B0604020202020204" pitchFamily="34" charset="0"/>
              <a:ea typeface="+mn-ea"/>
              <a:cs typeface="+mn-cs"/>
            </a:endParaRPr>
          </a:p>
          <a:p>
            <a:endParaRPr lang="es-MX" sz="1200" b="0" i="0" kern="1200" noProof="0" dirty="0">
              <a:solidFill>
                <a:srgbClr val="222222"/>
              </a:solidFill>
              <a:effectLst/>
              <a:latin typeface="arial" panose="020B0604020202020204" pitchFamily="34" charset="0"/>
              <a:ea typeface="+mn-ea"/>
              <a:cs typeface="+mn-cs"/>
            </a:endParaRPr>
          </a:p>
          <a:p>
            <a:endParaRPr lang="es-MX" sz="1200" b="0" i="0" kern="1200" noProof="0" dirty="0">
              <a:solidFill>
                <a:srgbClr val="222222"/>
              </a:solidFill>
              <a:effectLst/>
              <a:latin typeface="arial" panose="020B0604020202020204" pitchFamily="34" charset="0"/>
              <a:ea typeface="+mn-ea"/>
              <a:cs typeface="+mn-cs"/>
            </a:endParaRPr>
          </a:p>
          <a:p>
            <a:endParaRPr lang="es-MX" noProof="0"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17</a:t>
            </a:fld>
            <a:endParaRPr lang="en-US" altLang="en-US" dirty="0"/>
          </a:p>
        </p:txBody>
      </p:sp>
    </p:spTree>
    <p:extLst>
      <p:ext uri="{BB962C8B-B14F-4D97-AF65-F5344CB8AC3E}">
        <p14:creationId xmlns:p14="http://schemas.microsoft.com/office/powerpoint/2010/main" val="286407828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b="0" i="0" noProof="0" dirty="0">
                <a:solidFill>
                  <a:srgbClr val="2E2E2E"/>
                </a:solidFill>
                <a:effectLst/>
                <a:latin typeface="Open Sans"/>
              </a:rPr>
              <a:t>Usted nunca espera que ocurra una enfermedad o accidente graves. Pero si sucede, esto podría afectar su habilidad para trabajar. Si usted experimenta una enfermedad o incapacidad cubierta que le deja incapacitado para trabajar por un período prolongado de tiempo. El seguro de Incapacidad a Largo Plazo (LTD) le puede pagar un beneficio mensual de hasta el 60% de su ingreso normal.</a:t>
            </a:r>
          </a:p>
          <a:p>
            <a:endParaRPr lang="es-MX" b="0" i="0" noProof="0" dirty="0">
              <a:solidFill>
                <a:srgbClr val="2E2E2E"/>
              </a:solidFill>
              <a:effectLst/>
              <a:latin typeface="Open Sans"/>
            </a:endParaRPr>
          </a:p>
          <a:p>
            <a:r>
              <a:rPr lang="es-MX" b="0" i="0" noProof="0" dirty="0">
                <a:solidFill>
                  <a:srgbClr val="2E2E2E"/>
                </a:solidFill>
                <a:effectLst/>
                <a:latin typeface="Open Sans"/>
              </a:rPr>
              <a:t>Una incapacidad puede impactar drásticamente su situación financiera. </a:t>
            </a:r>
            <a:r>
              <a:rPr lang="es-MX" b="0" i="0" noProof="0" dirty="0" err="1">
                <a:solidFill>
                  <a:srgbClr val="2E2E2E"/>
                </a:solidFill>
                <a:effectLst/>
                <a:latin typeface="Open Sans"/>
              </a:rPr>
              <a:t>Whetstone</a:t>
            </a:r>
            <a:r>
              <a:rPr lang="es-MX" b="0" i="0" noProof="0" dirty="0">
                <a:solidFill>
                  <a:srgbClr val="2E2E2E"/>
                </a:solidFill>
                <a:effectLst/>
                <a:latin typeface="Open Sans"/>
              </a:rPr>
              <a:t> está aquí para ayudar a proteger lo que usted ha trabajado tan duro para construir, ofreciéndole la oportunidad de inscribirse al seguro de Incapacidad a Largo Plazo (LTD) a través de Guardian.</a:t>
            </a:r>
          </a:p>
          <a:p>
            <a:endParaRPr lang="es-MX" b="0" i="0" noProof="0" dirty="0">
              <a:solidFill>
                <a:srgbClr val="2E2E2E"/>
              </a:solidFill>
              <a:effectLst/>
              <a:latin typeface="Open Sans"/>
            </a:endParaRPr>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18</a:t>
            </a:fld>
            <a:endParaRPr lang="en-US" altLang="en-US" dirty="0"/>
          </a:p>
        </p:txBody>
      </p:sp>
    </p:spTree>
    <p:extLst>
      <p:ext uri="{BB962C8B-B14F-4D97-AF65-F5344CB8AC3E}">
        <p14:creationId xmlns:p14="http://schemas.microsoft.com/office/powerpoint/2010/main" val="397818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MX" dirty="0"/>
              <a:t>¡Los empleados inscritos en el seguro Voluntario de Incapacidad a Largo Plazo (LTD) tendrán acceso al programa de Asistencia al Empleado, sin costo para usted o para un miembro de su familia en su hogar!</a:t>
            </a:r>
          </a:p>
          <a:p>
            <a:endParaRPr lang="es-MX"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s-ES" dirty="0">
                <a:effectLst/>
                <a:highlight>
                  <a:srgbClr val="FDFDFD"/>
                </a:highlight>
                <a:latin typeface="Segoe UI Web (West European)"/>
              </a:rPr>
              <a:t>Este es un programa de </a:t>
            </a:r>
            <a:r>
              <a:rPr lang="es-ES" dirty="0">
                <a:effectLst/>
                <a:highlight>
                  <a:srgbClr val="D4D4D4"/>
                </a:highlight>
                <a:latin typeface="Segoe UI Web (West European)"/>
              </a:rPr>
              <a:t>beneficios</a:t>
            </a:r>
            <a:r>
              <a:rPr lang="es-ES" dirty="0">
                <a:effectLst/>
                <a:highlight>
                  <a:srgbClr val="FDFDFD"/>
                </a:highlight>
                <a:latin typeface="Segoe UI Web (West European)"/>
              </a:rPr>
              <a:t> que ayuda a los empleados con problemas personales y/o relacionados con el trabajo que pueden afectar su rendimiento laboral, salud, y bienestar mental y emocional.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MX" b="0" i="0" dirty="0">
              <a:effectLst/>
              <a:latin typeface="Lato" panose="020F0502020204030203"/>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MX" b="0" i="0" dirty="0">
              <a:effectLst/>
              <a:latin typeface="Lato" panose="020F0502020204030203"/>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MX" sz="1200" noProof="0" dirty="0">
                <a:latin typeface="+mj-lt"/>
              </a:rPr>
              <a:t>Para mayor información, consulte el sitio web de </a:t>
            </a:r>
            <a:r>
              <a:rPr lang="es-MX" sz="1200" dirty="0">
                <a:effectLst/>
                <a:latin typeface="Calibri" panose="020F0502020204030204" pitchFamily="34" charset="0"/>
                <a:ea typeface="Calibri" panose="020F0502020204030204" pitchFamily="34" charset="0"/>
                <a:cs typeface="Times New Roman" panose="02020603050405020304" pitchFamily="18" charset="0"/>
              </a:rPr>
              <a:t>beneficios. </a:t>
            </a:r>
            <a:endParaRPr lang="es-MX"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s-MX" dirty="0">
              <a:latin typeface="Lato" panose="020F0502020204030203"/>
            </a:endParaRPr>
          </a:p>
          <a:p>
            <a:endParaRPr lang="es-MX"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19</a:t>
            </a:fld>
            <a:endParaRPr lang="en-US" altLang="en-US" dirty="0"/>
          </a:p>
        </p:txBody>
      </p:sp>
    </p:spTree>
    <p:extLst>
      <p:ext uri="{BB962C8B-B14F-4D97-AF65-F5344CB8AC3E}">
        <p14:creationId xmlns:p14="http://schemas.microsoft.com/office/powerpoint/2010/main" val="299373072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a:extLst>
              <a:ext uri="{FF2B5EF4-FFF2-40B4-BE49-F238E27FC236}">
                <a16:creationId xmlns:a16="http://schemas.microsoft.com/office/drawing/2014/main" id="{73FD44A1-1DD9-4247-87F4-331409664715}"/>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2227" name="Notes Placeholder 2">
            <a:extLst>
              <a:ext uri="{FF2B5EF4-FFF2-40B4-BE49-F238E27FC236}">
                <a16:creationId xmlns:a16="http://schemas.microsoft.com/office/drawing/2014/main" id="{932C203E-117D-421C-A05D-9ADC490CA38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MX" altLang="en-US" noProof="0" dirty="0"/>
              <a:t>Aquí hay algunos recordatorios importantes:</a:t>
            </a:r>
          </a:p>
          <a:p>
            <a:endParaRPr lang="es-MX" altLang="en-US" noProof="0" dirty="0"/>
          </a:p>
          <a:p>
            <a:r>
              <a:rPr lang="es-ES" dirty="0">
                <a:effectLst/>
                <a:highlight>
                  <a:srgbClr val="FDFDFD"/>
                </a:highlight>
                <a:latin typeface="Segoe UI Web (West European)"/>
              </a:rPr>
              <a:t>Recuerde que el miércoles 7 de agosto de 2025 es el último día para realizar sus elecciones de beneficios. Por favor ingrese a </a:t>
            </a:r>
            <a:r>
              <a:rPr lang="es-ES" dirty="0" err="1">
                <a:effectLst/>
                <a:highlight>
                  <a:srgbClr val="FDFDFD"/>
                </a:highlight>
                <a:latin typeface="Segoe UI Web (West European)"/>
              </a:rPr>
              <a:t>Paylocity</a:t>
            </a:r>
            <a:r>
              <a:rPr lang="es-ES" dirty="0">
                <a:effectLst/>
                <a:highlight>
                  <a:srgbClr val="FDFDFD"/>
                </a:highlight>
                <a:latin typeface="Segoe UI Web (West European)"/>
              </a:rPr>
              <a:t> para completar su inscripción.</a:t>
            </a:r>
            <a:endParaRPr lang="es-MX" altLang="en-US" noProof="0" dirty="0"/>
          </a:p>
          <a:p>
            <a:endParaRPr lang="es-MX" altLang="en-US" noProof="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s-ES" dirty="0">
                <a:effectLst/>
                <a:highlight>
                  <a:srgbClr val="D4D4D4"/>
                </a:highlight>
                <a:latin typeface="Segoe UI Web (West European)"/>
              </a:rPr>
              <a:t>Cuando</a:t>
            </a:r>
            <a:r>
              <a:rPr lang="es-ES" dirty="0">
                <a:effectLst/>
                <a:highlight>
                  <a:srgbClr val="FDFDFD"/>
                </a:highlight>
                <a:latin typeface="Segoe UI Web (West European)"/>
              </a:rPr>
              <a:t> utilice los servicios, recuerde utilizar a un proveedor dentro de la red. Por favor consulte la guía de beneficios para obtener la información de contacto de la aseguradora para confirmar si su proveedor está dentro de la red.</a:t>
            </a:r>
          </a:p>
          <a:p>
            <a:endParaRPr lang="es-MX" altLang="en-US" noProof="0" dirty="0"/>
          </a:p>
          <a:p>
            <a:r>
              <a:rPr lang="es-ES" dirty="0">
                <a:effectLst/>
                <a:highlight>
                  <a:srgbClr val="D4D4D4"/>
                </a:highlight>
                <a:latin typeface="Segoe UI Web (West European)"/>
              </a:rPr>
              <a:t>Recuerde</a:t>
            </a:r>
            <a:r>
              <a:rPr lang="es-ES" dirty="0">
                <a:effectLst/>
                <a:highlight>
                  <a:srgbClr val="FDFDFD"/>
                </a:highlight>
                <a:latin typeface="Segoe UI Web (West European)"/>
              </a:rPr>
              <a:t> que los servicios preventivos médicos y dentales están cubiertos al 100%.</a:t>
            </a:r>
          </a:p>
          <a:p>
            <a:endParaRPr lang="es-MX" altLang="en-US" noProof="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s-ES" dirty="0">
                <a:effectLst/>
                <a:highlight>
                  <a:srgbClr val="FDFDFD"/>
                </a:highlight>
                <a:latin typeface="Segoe UI Web (West European)"/>
              </a:rPr>
              <a:t>No olvide que puede acceder a atención médica virtualmente a través de la página de atención virtual en myuhc.com. Usted puede conectarse con su médico de atención primaria o acceder a uno de los muchos otros proveedores virtuales las 24 horas del día, los 7 días de la semana.</a:t>
            </a:r>
          </a:p>
          <a:p>
            <a:endParaRPr lang="es-MX" altLang="en-US" noProof="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s-ES" dirty="0">
                <a:effectLst/>
                <a:highlight>
                  <a:srgbClr val="FDFDFD"/>
                </a:highlight>
                <a:latin typeface="Segoe UI Web (West European)"/>
              </a:rPr>
              <a:t>Asegúrese de ingresar al sitio web de beneficios en www.whetstonebenefits.com para información más detallada acerca de los grandes beneficios que está ofreciendo </a:t>
            </a:r>
            <a:r>
              <a:rPr lang="es-ES" dirty="0" err="1">
                <a:effectLst/>
                <a:highlight>
                  <a:srgbClr val="FDFDFD"/>
                </a:highlight>
                <a:latin typeface="Segoe UI Web (West European)"/>
              </a:rPr>
              <a:t>Whetstone</a:t>
            </a:r>
            <a:r>
              <a:rPr lang="es-ES" dirty="0">
                <a:effectLst/>
                <a:highlight>
                  <a:srgbClr val="FDFDFD"/>
                </a:highlight>
                <a:latin typeface="Segoe UI Web (West European)"/>
              </a:rPr>
              <a:t> para 2025-2026.</a:t>
            </a:r>
          </a:p>
          <a:p>
            <a:endParaRPr lang="es-MX" altLang="en-US" noProof="0" dirty="0"/>
          </a:p>
        </p:txBody>
      </p:sp>
      <p:sp>
        <p:nvSpPr>
          <p:cNvPr id="52228" name="Slide Number Placeholder 3">
            <a:extLst>
              <a:ext uri="{FF2B5EF4-FFF2-40B4-BE49-F238E27FC236}">
                <a16:creationId xmlns:a16="http://schemas.microsoft.com/office/drawing/2014/main" id="{2B5182E8-C9AB-4B00-AB30-AE60C6F68CB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defRPr>
                <a:solidFill>
                  <a:schemeClr val="tx1"/>
                </a:solidFill>
                <a:latin typeface="Arial" panose="020B0604020202020204" pitchFamily="34" charset="0"/>
                <a:cs typeface="Arial" panose="020B0604020202020204" pitchFamily="34" charset="0"/>
              </a:defRPr>
            </a:lvl1pPr>
            <a:lvl2pPr marL="742950" indent="-285750" defTabSz="917575">
              <a:defRPr>
                <a:solidFill>
                  <a:schemeClr val="tx1"/>
                </a:solidFill>
                <a:latin typeface="Arial" panose="020B0604020202020204" pitchFamily="34" charset="0"/>
                <a:cs typeface="Arial" panose="020B0604020202020204" pitchFamily="34" charset="0"/>
              </a:defRPr>
            </a:lvl2pPr>
            <a:lvl3pPr marL="1143000" indent="-228600" defTabSz="917575">
              <a:defRPr>
                <a:solidFill>
                  <a:schemeClr val="tx1"/>
                </a:solidFill>
                <a:latin typeface="Arial" panose="020B0604020202020204" pitchFamily="34" charset="0"/>
                <a:cs typeface="Arial" panose="020B0604020202020204" pitchFamily="34" charset="0"/>
              </a:defRPr>
            </a:lvl3pPr>
            <a:lvl4pPr marL="1600200" indent="-228600" defTabSz="917575">
              <a:defRPr>
                <a:solidFill>
                  <a:schemeClr val="tx1"/>
                </a:solidFill>
                <a:latin typeface="Arial" panose="020B0604020202020204" pitchFamily="34" charset="0"/>
                <a:cs typeface="Arial" panose="020B0604020202020204" pitchFamily="34" charset="0"/>
              </a:defRPr>
            </a:lvl4pPr>
            <a:lvl5pPr marL="2057400" indent="-228600" defTabSz="917575">
              <a:defRPr>
                <a:solidFill>
                  <a:schemeClr val="tx1"/>
                </a:solidFill>
                <a:latin typeface="Arial" panose="020B0604020202020204" pitchFamily="34" charset="0"/>
                <a:cs typeface="Arial" panose="020B0604020202020204" pitchFamily="34" charset="0"/>
              </a:defRPr>
            </a:lvl5pPr>
            <a:lvl6pPr marL="2514600" indent="-228600" defTabSz="9175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defTabSz="9175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defTabSz="9175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defTabSz="917575"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C7786C31-18DC-4A7C-91BF-85B7A9DAF4BC}" type="slidenum">
              <a:rPr lang="en-US" altLang="en-US" smtClean="0">
                <a:latin typeface="Calibri" panose="020F0502020204030204" pitchFamily="34" charset="0"/>
              </a:rPr>
              <a:pPr/>
              <a:t>20</a:t>
            </a:fld>
            <a:endParaRPr lang="en-US" altLang="en-US">
              <a:latin typeface="Calibri" panose="020F0502020204030204" pitchFamily="34"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s-ES" dirty="0">
                <a:effectLst/>
                <a:highlight>
                  <a:srgbClr val="FDFDFD"/>
                </a:highlight>
                <a:latin typeface="Segoe UI Web (West European)"/>
              </a:rPr>
              <a:t>Con esto terminamos nuestra presentación. Gracias por dedicar unos momentos para conocer acerca de los grandes beneficios que ofrece </a:t>
            </a:r>
            <a:r>
              <a:rPr lang="es-ES" dirty="0" err="1">
                <a:effectLst/>
                <a:highlight>
                  <a:srgbClr val="FDFDFD"/>
                </a:highlight>
                <a:latin typeface="Segoe UI Web (West European)"/>
              </a:rPr>
              <a:t>Whetstone</a:t>
            </a:r>
            <a:r>
              <a:rPr lang="es-ES" dirty="0">
                <a:effectLst/>
                <a:highlight>
                  <a:srgbClr val="FDFDFD"/>
                </a:highlight>
                <a:latin typeface="Segoe UI Web (West European)"/>
              </a:rPr>
              <a:t> para 2025-2026.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s-ES" dirty="0">
              <a:effectLst/>
              <a:highlight>
                <a:srgbClr val="FDFDFD"/>
              </a:highlight>
              <a:latin typeface="Segoe UI Web (West European)"/>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s-ES" dirty="0">
                <a:effectLst/>
                <a:highlight>
                  <a:srgbClr val="FDFDFD"/>
                </a:highlight>
                <a:latin typeface="Segoe UI Web (West European)"/>
              </a:rPr>
              <a:t>Por favor, asegúrese de completar sus elecciones en </a:t>
            </a:r>
            <a:r>
              <a:rPr lang="es-ES" dirty="0" err="1">
                <a:effectLst/>
                <a:highlight>
                  <a:srgbClr val="FDFDFD"/>
                </a:highlight>
                <a:latin typeface="Segoe UI Web (West European)"/>
              </a:rPr>
              <a:t>Paylocity</a:t>
            </a:r>
            <a:r>
              <a:rPr lang="es-ES" dirty="0">
                <a:effectLst/>
                <a:highlight>
                  <a:srgbClr val="FDFDFD"/>
                </a:highlight>
                <a:latin typeface="Segoe UI Web (West European)"/>
              </a:rPr>
              <a:t>. ¡Disfrute del resto del día!</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br>
              <a:rPr lang="en-US" sz="1800" dirty="0">
                <a:solidFill>
                  <a:srgbClr val="000000"/>
                </a:solidFill>
                <a:effectLst/>
                <a:latin typeface="Calibri" panose="020F0502020204030204" pitchFamily="34" charset="0"/>
              </a:rPr>
            </a:br>
            <a:endParaRPr lang="en-US" dirty="0"/>
          </a:p>
        </p:txBody>
      </p:sp>
      <p:sp>
        <p:nvSpPr>
          <p:cNvPr id="4" name="Slide Number Placeholder 3"/>
          <p:cNvSpPr>
            <a:spLocks noGrp="1"/>
          </p:cNvSpPr>
          <p:nvPr>
            <p:ph type="sldNum" sz="quarter" idx="5"/>
          </p:nvPr>
        </p:nvSpPr>
        <p:spPr/>
        <p:txBody>
          <a:bodyPr/>
          <a:lstStyle/>
          <a:p>
            <a:pPr>
              <a:defRPr/>
            </a:pPr>
            <a:fld id="{6F907234-5D69-4A39-8EA2-BCA71FFF7B8F}" type="slidenum">
              <a:rPr lang="en-US" altLang="en-US" smtClean="0"/>
              <a:pPr>
                <a:defRPr/>
              </a:pPr>
              <a:t>21</a:t>
            </a:fld>
            <a:endParaRPr lang="en-US" altLang="en-US" dirty="0"/>
          </a:p>
        </p:txBody>
      </p:sp>
    </p:spTree>
    <p:extLst>
      <p:ext uri="{BB962C8B-B14F-4D97-AF65-F5344CB8AC3E}">
        <p14:creationId xmlns:p14="http://schemas.microsoft.com/office/powerpoint/2010/main" val="1453270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7976B050-2162-4CCE-B07A-4E938FCDA2A8}"/>
              </a:ext>
            </a:extLst>
          </p:cNvPr>
          <p:cNvSpPr>
            <a:spLocks noGrp="1"/>
          </p:cNvSpPr>
          <p:nvPr>
            <p:ph type="dt" sz="half" idx="10"/>
          </p:nvPr>
        </p:nvSpPr>
        <p:spPr/>
        <p:txBody>
          <a:bodyPr/>
          <a:lstStyle>
            <a:lvl1pPr>
              <a:defRPr/>
            </a:lvl1pPr>
          </a:lstStyle>
          <a:p>
            <a:pPr>
              <a:defRPr/>
            </a:pPr>
            <a:r>
              <a:rPr lang="en-US"/>
              <a:t>2/17/2016</a:t>
            </a:r>
          </a:p>
        </p:txBody>
      </p:sp>
      <p:sp>
        <p:nvSpPr>
          <p:cNvPr id="5" name="Footer Placeholder 4">
            <a:extLst>
              <a:ext uri="{FF2B5EF4-FFF2-40B4-BE49-F238E27FC236}">
                <a16:creationId xmlns:a16="http://schemas.microsoft.com/office/drawing/2014/main" id="{509BE24A-19A5-480D-B76D-28E0507B373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56AE5D8-6347-4417-823B-A477F6C5BB17}"/>
              </a:ext>
            </a:extLst>
          </p:cNvPr>
          <p:cNvSpPr>
            <a:spLocks noGrp="1"/>
          </p:cNvSpPr>
          <p:nvPr>
            <p:ph type="sldNum" sz="quarter" idx="12"/>
          </p:nvPr>
        </p:nvSpPr>
        <p:spPr/>
        <p:txBody>
          <a:bodyPr/>
          <a:lstStyle>
            <a:lvl1pPr>
              <a:defRPr/>
            </a:lvl1pPr>
          </a:lstStyle>
          <a:p>
            <a:pPr>
              <a:defRPr/>
            </a:pPr>
            <a:fld id="{D70E61FD-9A14-4E81-8FDD-A43A1C4209D0}" type="slidenum">
              <a:rPr lang="en-US" altLang="en-US"/>
              <a:pPr>
                <a:defRPr/>
              </a:pPr>
              <a:t>‹#›</a:t>
            </a:fld>
            <a:endParaRPr lang="en-US" altLang="en-US" dirty="0"/>
          </a:p>
        </p:txBody>
      </p:sp>
    </p:spTree>
    <p:extLst>
      <p:ext uri="{BB962C8B-B14F-4D97-AF65-F5344CB8AC3E}">
        <p14:creationId xmlns:p14="http://schemas.microsoft.com/office/powerpoint/2010/main" val="29510664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BA9AAB-0E24-4B55-9D1A-BA11C3B1259E}"/>
              </a:ext>
            </a:extLst>
          </p:cNvPr>
          <p:cNvSpPr>
            <a:spLocks noGrp="1"/>
          </p:cNvSpPr>
          <p:nvPr>
            <p:ph type="dt" sz="half" idx="10"/>
          </p:nvPr>
        </p:nvSpPr>
        <p:spPr/>
        <p:txBody>
          <a:bodyPr/>
          <a:lstStyle>
            <a:lvl1pPr>
              <a:defRPr/>
            </a:lvl1pPr>
          </a:lstStyle>
          <a:p>
            <a:pPr>
              <a:defRPr/>
            </a:pPr>
            <a:r>
              <a:rPr lang="en-US"/>
              <a:t>2/17/2016</a:t>
            </a:r>
          </a:p>
        </p:txBody>
      </p:sp>
      <p:sp>
        <p:nvSpPr>
          <p:cNvPr id="5" name="Footer Placeholder 4">
            <a:extLst>
              <a:ext uri="{FF2B5EF4-FFF2-40B4-BE49-F238E27FC236}">
                <a16:creationId xmlns:a16="http://schemas.microsoft.com/office/drawing/2014/main" id="{F9A37677-9B82-4706-B147-B1C9020097D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866BCE4-E525-4C58-820D-18EEFA76A711}"/>
              </a:ext>
            </a:extLst>
          </p:cNvPr>
          <p:cNvSpPr>
            <a:spLocks noGrp="1"/>
          </p:cNvSpPr>
          <p:nvPr>
            <p:ph type="sldNum" sz="quarter" idx="12"/>
          </p:nvPr>
        </p:nvSpPr>
        <p:spPr/>
        <p:txBody>
          <a:bodyPr/>
          <a:lstStyle>
            <a:lvl1pPr>
              <a:defRPr/>
            </a:lvl1pPr>
          </a:lstStyle>
          <a:p>
            <a:pPr>
              <a:defRPr/>
            </a:pPr>
            <a:fld id="{1A15ADAC-8142-456C-8ECE-50DD2F54F784}" type="slidenum">
              <a:rPr lang="en-US" altLang="en-US"/>
              <a:pPr>
                <a:defRPr/>
              </a:pPr>
              <a:t>‹#›</a:t>
            </a:fld>
            <a:endParaRPr lang="en-US" altLang="en-US" dirty="0"/>
          </a:p>
        </p:txBody>
      </p:sp>
    </p:spTree>
    <p:extLst>
      <p:ext uri="{BB962C8B-B14F-4D97-AF65-F5344CB8AC3E}">
        <p14:creationId xmlns:p14="http://schemas.microsoft.com/office/powerpoint/2010/main" val="3532460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33AF1A-FC62-40DF-B16C-0A212732C209}"/>
              </a:ext>
            </a:extLst>
          </p:cNvPr>
          <p:cNvSpPr>
            <a:spLocks noGrp="1"/>
          </p:cNvSpPr>
          <p:nvPr>
            <p:ph type="dt" sz="half" idx="10"/>
          </p:nvPr>
        </p:nvSpPr>
        <p:spPr/>
        <p:txBody>
          <a:bodyPr/>
          <a:lstStyle>
            <a:lvl1pPr>
              <a:defRPr/>
            </a:lvl1pPr>
          </a:lstStyle>
          <a:p>
            <a:pPr>
              <a:defRPr/>
            </a:pPr>
            <a:r>
              <a:rPr lang="en-US"/>
              <a:t>2/17/2016</a:t>
            </a:r>
          </a:p>
        </p:txBody>
      </p:sp>
      <p:sp>
        <p:nvSpPr>
          <p:cNvPr id="5" name="Footer Placeholder 4">
            <a:extLst>
              <a:ext uri="{FF2B5EF4-FFF2-40B4-BE49-F238E27FC236}">
                <a16:creationId xmlns:a16="http://schemas.microsoft.com/office/drawing/2014/main" id="{34833EC3-EDCB-44F3-AED1-3C5C7AE791D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026C49F-F267-4B48-9F55-31E8D9C96B16}"/>
              </a:ext>
            </a:extLst>
          </p:cNvPr>
          <p:cNvSpPr>
            <a:spLocks noGrp="1"/>
          </p:cNvSpPr>
          <p:nvPr>
            <p:ph type="sldNum" sz="quarter" idx="12"/>
          </p:nvPr>
        </p:nvSpPr>
        <p:spPr/>
        <p:txBody>
          <a:bodyPr/>
          <a:lstStyle>
            <a:lvl1pPr>
              <a:defRPr/>
            </a:lvl1pPr>
          </a:lstStyle>
          <a:p>
            <a:pPr>
              <a:defRPr/>
            </a:pPr>
            <a:fld id="{467AB599-3A2E-441A-9FEF-579A67D81123}" type="slidenum">
              <a:rPr lang="en-US" altLang="en-US"/>
              <a:pPr>
                <a:defRPr/>
              </a:pPr>
              <a:t>‹#›</a:t>
            </a:fld>
            <a:endParaRPr lang="en-US" altLang="en-US" dirty="0"/>
          </a:p>
        </p:txBody>
      </p:sp>
    </p:spTree>
    <p:extLst>
      <p:ext uri="{BB962C8B-B14F-4D97-AF65-F5344CB8AC3E}">
        <p14:creationId xmlns:p14="http://schemas.microsoft.com/office/powerpoint/2010/main" val="25443092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D6EFE2BA-93EC-4B51-9D3E-E704B4100A59}"/>
              </a:ext>
            </a:extLst>
          </p:cNvPr>
          <p:cNvSpPr>
            <a:spLocks noGrp="1"/>
          </p:cNvSpPr>
          <p:nvPr>
            <p:ph type="dt" sz="half" idx="10"/>
          </p:nvPr>
        </p:nvSpPr>
        <p:spPr/>
        <p:txBody>
          <a:bodyPr/>
          <a:lstStyle>
            <a:lvl1pPr>
              <a:defRPr/>
            </a:lvl1pPr>
          </a:lstStyle>
          <a:p>
            <a:pPr>
              <a:defRPr/>
            </a:pPr>
            <a:r>
              <a:rPr lang="en-US"/>
              <a:t>2/17/2016</a:t>
            </a:r>
          </a:p>
        </p:txBody>
      </p:sp>
      <p:sp>
        <p:nvSpPr>
          <p:cNvPr id="6" name="Footer Placeholder 4">
            <a:extLst>
              <a:ext uri="{FF2B5EF4-FFF2-40B4-BE49-F238E27FC236}">
                <a16:creationId xmlns:a16="http://schemas.microsoft.com/office/drawing/2014/main" id="{23D209D7-9526-46B6-821E-6973C94F12A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63A2050-F60E-4C9F-8666-13780851C7D7}"/>
              </a:ext>
            </a:extLst>
          </p:cNvPr>
          <p:cNvSpPr>
            <a:spLocks noGrp="1"/>
          </p:cNvSpPr>
          <p:nvPr>
            <p:ph type="sldNum" sz="quarter" idx="12"/>
          </p:nvPr>
        </p:nvSpPr>
        <p:spPr/>
        <p:txBody>
          <a:bodyPr/>
          <a:lstStyle>
            <a:lvl1pPr>
              <a:defRPr/>
            </a:lvl1pPr>
          </a:lstStyle>
          <a:p>
            <a:pPr>
              <a:defRPr/>
            </a:pPr>
            <a:fld id="{7100F8E1-E84C-4B87-BD2C-881C3A676D6F}" type="slidenum">
              <a:rPr lang="en-US" altLang="en-US"/>
              <a:pPr>
                <a:defRPr/>
              </a:pPr>
              <a:t>‹#›</a:t>
            </a:fld>
            <a:endParaRPr lang="en-US" altLang="en-US" dirty="0"/>
          </a:p>
        </p:txBody>
      </p:sp>
    </p:spTree>
    <p:extLst>
      <p:ext uri="{BB962C8B-B14F-4D97-AF65-F5344CB8AC3E}">
        <p14:creationId xmlns:p14="http://schemas.microsoft.com/office/powerpoint/2010/main" val="701113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2FFC4B64-4EA0-40B2-B2BF-9ACA9192D8BC}"/>
              </a:ext>
            </a:extLst>
          </p:cNvPr>
          <p:cNvSpPr>
            <a:spLocks noGrp="1"/>
          </p:cNvSpPr>
          <p:nvPr>
            <p:ph type="dt" sz="half" idx="10"/>
          </p:nvPr>
        </p:nvSpPr>
        <p:spPr/>
        <p:txBody>
          <a:bodyPr/>
          <a:lstStyle>
            <a:lvl1pPr>
              <a:defRPr/>
            </a:lvl1pPr>
          </a:lstStyle>
          <a:p>
            <a:pPr>
              <a:defRPr/>
            </a:pPr>
            <a:r>
              <a:rPr lang="en-US"/>
              <a:t>2/17/2016</a:t>
            </a:r>
          </a:p>
        </p:txBody>
      </p:sp>
      <p:sp>
        <p:nvSpPr>
          <p:cNvPr id="8" name="Footer Placeholder 4">
            <a:extLst>
              <a:ext uri="{FF2B5EF4-FFF2-40B4-BE49-F238E27FC236}">
                <a16:creationId xmlns:a16="http://schemas.microsoft.com/office/drawing/2014/main" id="{4EF60C89-D7DD-4B9F-965A-BD2743E846CF}"/>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9FD84BF-4116-4E9C-98AE-D9608ED99504}"/>
              </a:ext>
            </a:extLst>
          </p:cNvPr>
          <p:cNvSpPr>
            <a:spLocks noGrp="1"/>
          </p:cNvSpPr>
          <p:nvPr>
            <p:ph type="sldNum" sz="quarter" idx="12"/>
          </p:nvPr>
        </p:nvSpPr>
        <p:spPr/>
        <p:txBody>
          <a:bodyPr/>
          <a:lstStyle>
            <a:lvl1pPr>
              <a:defRPr/>
            </a:lvl1pPr>
          </a:lstStyle>
          <a:p>
            <a:pPr>
              <a:defRPr/>
            </a:pPr>
            <a:fld id="{38CB85B0-9887-4C39-A7C8-D821770105F0}" type="slidenum">
              <a:rPr lang="en-US" altLang="en-US"/>
              <a:pPr>
                <a:defRPr/>
              </a:pPr>
              <a:t>‹#›</a:t>
            </a:fld>
            <a:endParaRPr lang="en-US" altLang="en-US" dirty="0"/>
          </a:p>
        </p:txBody>
      </p:sp>
    </p:spTree>
    <p:extLst>
      <p:ext uri="{BB962C8B-B14F-4D97-AF65-F5344CB8AC3E}">
        <p14:creationId xmlns:p14="http://schemas.microsoft.com/office/powerpoint/2010/main" val="1019106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7D1143DD-FF5F-4609-8B61-36B08BE89168}"/>
              </a:ext>
            </a:extLst>
          </p:cNvPr>
          <p:cNvSpPr>
            <a:spLocks noGrp="1"/>
          </p:cNvSpPr>
          <p:nvPr>
            <p:ph type="dt" sz="half" idx="10"/>
          </p:nvPr>
        </p:nvSpPr>
        <p:spPr/>
        <p:txBody>
          <a:bodyPr/>
          <a:lstStyle>
            <a:lvl1pPr>
              <a:defRPr/>
            </a:lvl1pPr>
          </a:lstStyle>
          <a:p>
            <a:pPr>
              <a:defRPr/>
            </a:pPr>
            <a:r>
              <a:rPr lang="en-US"/>
              <a:t>2/17/2016</a:t>
            </a:r>
          </a:p>
        </p:txBody>
      </p:sp>
      <p:sp>
        <p:nvSpPr>
          <p:cNvPr id="4" name="Footer Placeholder 4">
            <a:extLst>
              <a:ext uri="{FF2B5EF4-FFF2-40B4-BE49-F238E27FC236}">
                <a16:creationId xmlns:a16="http://schemas.microsoft.com/office/drawing/2014/main" id="{3B3B48FC-0D41-4686-B9B7-1861148D176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C7D4972-FBD1-46FA-8A64-2101EB28D921}"/>
              </a:ext>
            </a:extLst>
          </p:cNvPr>
          <p:cNvSpPr>
            <a:spLocks noGrp="1"/>
          </p:cNvSpPr>
          <p:nvPr>
            <p:ph type="sldNum" sz="quarter" idx="12"/>
          </p:nvPr>
        </p:nvSpPr>
        <p:spPr/>
        <p:txBody>
          <a:bodyPr/>
          <a:lstStyle>
            <a:lvl1pPr>
              <a:defRPr/>
            </a:lvl1pPr>
          </a:lstStyle>
          <a:p>
            <a:pPr>
              <a:defRPr/>
            </a:pPr>
            <a:fld id="{4F0D2A88-E0D6-4151-B8F4-D5815D4798A7}" type="slidenum">
              <a:rPr lang="en-US" altLang="en-US"/>
              <a:pPr>
                <a:defRPr/>
              </a:pPr>
              <a:t>‹#›</a:t>
            </a:fld>
            <a:endParaRPr lang="en-US" altLang="en-US" dirty="0"/>
          </a:p>
        </p:txBody>
      </p:sp>
    </p:spTree>
    <p:extLst>
      <p:ext uri="{BB962C8B-B14F-4D97-AF65-F5344CB8AC3E}">
        <p14:creationId xmlns:p14="http://schemas.microsoft.com/office/powerpoint/2010/main" val="27219859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EAAA03AD-5ACA-4614-87D5-98DB625BADDA}"/>
              </a:ext>
            </a:extLst>
          </p:cNvPr>
          <p:cNvSpPr>
            <a:spLocks noGrp="1"/>
          </p:cNvSpPr>
          <p:nvPr>
            <p:ph type="dt" sz="half" idx="10"/>
          </p:nvPr>
        </p:nvSpPr>
        <p:spPr/>
        <p:txBody>
          <a:bodyPr/>
          <a:lstStyle>
            <a:lvl1pPr>
              <a:defRPr/>
            </a:lvl1pPr>
          </a:lstStyle>
          <a:p>
            <a:pPr>
              <a:defRPr/>
            </a:pPr>
            <a:r>
              <a:rPr lang="en-US"/>
              <a:t>2/17/2016</a:t>
            </a:r>
          </a:p>
        </p:txBody>
      </p:sp>
      <p:sp>
        <p:nvSpPr>
          <p:cNvPr id="3" name="Footer Placeholder 4">
            <a:extLst>
              <a:ext uri="{FF2B5EF4-FFF2-40B4-BE49-F238E27FC236}">
                <a16:creationId xmlns:a16="http://schemas.microsoft.com/office/drawing/2014/main" id="{3EBFB8D2-A8CF-4481-AA54-5B6690271633}"/>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2E26E18-ABB2-48E9-86B3-97902C499FB6}"/>
              </a:ext>
            </a:extLst>
          </p:cNvPr>
          <p:cNvSpPr>
            <a:spLocks noGrp="1"/>
          </p:cNvSpPr>
          <p:nvPr>
            <p:ph type="sldNum" sz="quarter" idx="12"/>
          </p:nvPr>
        </p:nvSpPr>
        <p:spPr/>
        <p:txBody>
          <a:bodyPr/>
          <a:lstStyle>
            <a:lvl1pPr>
              <a:defRPr/>
            </a:lvl1pPr>
          </a:lstStyle>
          <a:p>
            <a:pPr>
              <a:defRPr/>
            </a:pPr>
            <a:fld id="{6BC5078C-D092-4CA5-8290-27CAB5A0A9CD}" type="slidenum">
              <a:rPr lang="en-US" altLang="en-US"/>
              <a:pPr>
                <a:defRPr/>
              </a:pPr>
              <a:t>‹#›</a:t>
            </a:fld>
            <a:endParaRPr lang="en-US" altLang="en-US" dirty="0"/>
          </a:p>
        </p:txBody>
      </p:sp>
    </p:spTree>
    <p:extLst>
      <p:ext uri="{BB962C8B-B14F-4D97-AF65-F5344CB8AC3E}">
        <p14:creationId xmlns:p14="http://schemas.microsoft.com/office/powerpoint/2010/main" val="34441097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EEAB060-289D-4D47-81DC-09A9A53957AA}"/>
              </a:ext>
            </a:extLst>
          </p:cNvPr>
          <p:cNvSpPr>
            <a:spLocks noGrp="1"/>
          </p:cNvSpPr>
          <p:nvPr>
            <p:ph type="dt" sz="half" idx="10"/>
          </p:nvPr>
        </p:nvSpPr>
        <p:spPr/>
        <p:txBody>
          <a:bodyPr/>
          <a:lstStyle>
            <a:lvl1pPr>
              <a:defRPr/>
            </a:lvl1pPr>
          </a:lstStyle>
          <a:p>
            <a:pPr>
              <a:defRPr/>
            </a:pPr>
            <a:r>
              <a:rPr lang="en-US"/>
              <a:t>2/17/2016</a:t>
            </a:r>
          </a:p>
        </p:txBody>
      </p:sp>
      <p:sp>
        <p:nvSpPr>
          <p:cNvPr id="6" name="Footer Placeholder 4">
            <a:extLst>
              <a:ext uri="{FF2B5EF4-FFF2-40B4-BE49-F238E27FC236}">
                <a16:creationId xmlns:a16="http://schemas.microsoft.com/office/drawing/2014/main" id="{BC83751B-C829-407B-B92E-3C2F60570DF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752F642-C03B-478D-8C13-808788B823AA}"/>
              </a:ext>
            </a:extLst>
          </p:cNvPr>
          <p:cNvSpPr>
            <a:spLocks noGrp="1"/>
          </p:cNvSpPr>
          <p:nvPr>
            <p:ph type="sldNum" sz="quarter" idx="12"/>
          </p:nvPr>
        </p:nvSpPr>
        <p:spPr/>
        <p:txBody>
          <a:bodyPr/>
          <a:lstStyle>
            <a:lvl1pPr>
              <a:defRPr/>
            </a:lvl1pPr>
          </a:lstStyle>
          <a:p>
            <a:pPr>
              <a:defRPr/>
            </a:pPr>
            <a:fld id="{A5505CA3-5F63-4F87-8E5E-74BBBE521439}" type="slidenum">
              <a:rPr lang="en-US" altLang="en-US"/>
              <a:pPr>
                <a:defRPr/>
              </a:pPr>
              <a:t>‹#›</a:t>
            </a:fld>
            <a:endParaRPr lang="en-US" altLang="en-US" dirty="0"/>
          </a:p>
        </p:txBody>
      </p:sp>
    </p:spTree>
    <p:extLst>
      <p:ext uri="{BB962C8B-B14F-4D97-AF65-F5344CB8AC3E}">
        <p14:creationId xmlns:p14="http://schemas.microsoft.com/office/powerpoint/2010/main" val="39561658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2B44FCC-C264-4E01-B58E-5A7282AF9E7B}"/>
              </a:ext>
            </a:extLst>
          </p:cNvPr>
          <p:cNvSpPr>
            <a:spLocks noGrp="1"/>
          </p:cNvSpPr>
          <p:nvPr>
            <p:ph type="dt" sz="half" idx="10"/>
          </p:nvPr>
        </p:nvSpPr>
        <p:spPr/>
        <p:txBody>
          <a:bodyPr/>
          <a:lstStyle>
            <a:lvl1pPr>
              <a:defRPr/>
            </a:lvl1pPr>
          </a:lstStyle>
          <a:p>
            <a:pPr>
              <a:defRPr/>
            </a:pPr>
            <a:r>
              <a:rPr lang="en-US"/>
              <a:t>2/17/2016</a:t>
            </a:r>
          </a:p>
        </p:txBody>
      </p:sp>
      <p:sp>
        <p:nvSpPr>
          <p:cNvPr id="6" name="Footer Placeholder 4">
            <a:extLst>
              <a:ext uri="{FF2B5EF4-FFF2-40B4-BE49-F238E27FC236}">
                <a16:creationId xmlns:a16="http://schemas.microsoft.com/office/drawing/2014/main" id="{9932C8CB-ECDF-440A-BF83-C9023769667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ACAB0DA0-DB71-43E9-A694-17AAD66C9083}"/>
              </a:ext>
            </a:extLst>
          </p:cNvPr>
          <p:cNvSpPr>
            <a:spLocks noGrp="1"/>
          </p:cNvSpPr>
          <p:nvPr>
            <p:ph type="sldNum" sz="quarter" idx="12"/>
          </p:nvPr>
        </p:nvSpPr>
        <p:spPr/>
        <p:txBody>
          <a:bodyPr/>
          <a:lstStyle>
            <a:lvl1pPr>
              <a:defRPr/>
            </a:lvl1pPr>
          </a:lstStyle>
          <a:p>
            <a:pPr>
              <a:defRPr/>
            </a:pPr>
            <a:fld id="{FAB39DAE-13C9-4DBE-A6A0-579F81EB533F}" type="slidenum">
              <a:rPr lang="en-US" altLang="en-US"/>
              <a:pPr>
                <a:defRPr/>
              </a:pPr>
              <a:t>‹#›</a:t>
            </a:fld>
            <a:endParaRPr lang="en-US" altLang="en-US" dirty="0"/>
          </a:p>
        </p:txBody>
      </p:sp>
    </p:spTree>
    <p:extLst>
      <p:ext uri="{BB962C8B-B14F-4D97-AF65-F5344CB8AC3E}">
        <p14:creationId xmlns:p14="http://schemas.microsoft.com/office/powerpoint/2010/main" val="4869815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7FE6C9-802B-455D-B272-601ADA90E189}"/>
              </a:ext>
            </a:extLst>
          </p:cNvPr>
          <p:cNvSpPr>
            <a:spLocks noGrp="1"/>
          </p:cNvSpPr>
          <p:nvPr>
            <p:ph type="dt" sz="half" idx="10"/>
          </p:nvPr>
        </p:nvSpPr>
        <p:spPr/>
        <p:txBody>
          <a:bodyPr/>
          <a:lstStyle>
            <a:lvl1pPr>
              <a:defRPr/>
            </a:lvl1pPr>
          </a:lstStyle>
          <a:p>
            <a:pPr>
              <a:defRPr/>
            </a:pPr>
            <a:r>
              <a:rPr lang="en-US"/>
              <a:t>2/17/2016</a:t>
            </a:r>
          </a:p>
        </p:txBody>
      </p:sp>
      <p:sp>
        <p:nvSpPr>
          <p:cNvPr id="5" name="Footer Placeholder 4">
            <a:extLst>
              <a:ext uri="{FF2B5EF4-FFF2-40B4-BE49-F238E27FC236}">
                <a16:creationId xmlns:a16="http://schemas.microsoft.com/office/drawing/2014/main" id="{56918C24-6D0D-45BE-9F57-39A85DC8A4D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D2193AF-E01E-41D8-91BE-67D08E5084F5}"/>
              </a:ext>
            </a:extLst>
          </p:cNvPr>
          <p:cNvSpPr>
            <a:spLocks noGrp="1"/>
          </p:cNvSpPr>
          <p:nvPr>
            <p:ph type="sldNum" sz="quarter" idx="12"/>
          </p:nvPr>
        </p:nvSpPr>
        <p:spPr/>
        <p:txBody>
          <a:bodyPr/>
          <a:lstStyle>
            <a:lvl1pPr>
              <a:defRPr/>
            </a:lvl1pPr>
          </a:lstStyle>
          <a:p>
            <a:pPr>
              <a:defRPr/>
            </a:pPr>
            <a:fld id="{47888E2A-B2EF-412F-A84A-AD922F3B4D23}" type="slidenum">
              <a:rPr lang="en-US" altLang="en-US"/>
              <a:pPr>
                <a:defRPr/>
              </a:pPr>
              <a:t>‹#›</a:t>
            </a:fld>
            <a:endParaRPr lang="en-US" altLang="en-US" dirty="0"/>
          </a:p>
        </p:txBody>
      </p:sp>
    </p:spTree>
    <p:extLst>
      <p:ext uri="{BB962C8B-B14F-4D97-AF65-F5344CB8AC3E}">
        <p14:creationId xmlns:p14="http://schemas.microsoft.com/office/powerpoint/2010/main" val="803041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91A9BE-574A-4848-8200-CE8ACFB8FD32}"/>
              </a:ext>
            </a:extLst>
          </p:cNvPr>
          <p:cNvSpPr>
            <a:spLocks noGrp="1"/>
          </p:cNvSpPr>
          <p:nvPr>
            <p:ph type="dt" sz="half" idx="10"/>
          </p:nvPr>
        </p:nvSpPr>
        <p:spPr/>
        <p:txBody>
          <a:bodyPr/>
          <a:lstStyle>
            <a:lvl1pPr>
              <a:defRPr/>
            </a:lvl1pPr>
          </a:lstStyle>
          <a:p>
            <a:pPr>
              <a:defRPr/>
            </a:pPr>
            <a:r>
              <a:rPr lang="en-US"/>
              <a:t>2/17/2016</a:t>
            </a:r>
          </a:p>
        </p:txBody>
      </p:sp>
      <p:sp>
        <p:nvSpPr>
          <p:cNvPr id="5" name="Footer Placeholder 4">
            <a:extLst>
              <a:ext uri="{FF2B5EF4-FFF2-40B4-BE49-F238E27FC236}">
                <a16:creationId xmlns:a16="http://schemas.microsoft.com/office/drawing/2014/main" id="{4787F1D3-DE13-4534-A216-A49DA4E8600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9E73049-6E0C-4FA6-8262-25D512A92DAC}"/>
              </a:ext>
            </a:extLst>
          </p:cNvPr>
          <p:cNvSpPr>
            <a:spLocks noGrp="1"/>
          </p:cNvSpPr>
          <p:nvPr>
            <p:ph type="sldNum" sz="quarter" idx="12"/>
          </p:nvPr>
        </p:nvSpPr>
        <p:spPr/>
        <p:txBody>
          <a:bodyPr/>
          <a:lstStyle>
            <a:lvl1pPr>
              <a:defRPr/>
            </a:lvl1pPr>
          </a:lstStyle>
          <a:p>
            <a:pPr>
              <a:defRPr/>
            </a:pPr>
            <a:fld id="{557D0C46-76C5-4ADA-98C0-E3C9A10E5F61}" type="slidenum">
              <a:rPr lang="en-US" altLang="en-US"/>
              <a:pPr>
                <a:defRPr/>
              </a:pPr>
              <a:t>‹#›</a:t>
            </a:fld>
            <a:endParaRPr lang="en-US" altLang="en-US" dirty="0"/>
          </a:p>
        </p:txBody>
      </p:sp>
    </p:spTree>
    <p:extLst>
      <p:ext uri="{BB962C8B-B14F-4D97-AF65-F5344CB8AC3E}">
        <p14:creationId xmlns:p14="http://schemas.microsoft.com/office/powerpoint/2010/main" val="4819492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Slide Number Placeholder 5">
            <a:extLst>
              <a:ext uri="{FF2B5EF4-FFF2-40B4-BE49-F238E27FC236}">
                <a16:creationId xmlns:a16="http://schemas.microsoft.com/office/drawing/2014/main" id="{89B9BB6A-CE00-4C0B-A43C-5A10AFDECB8C}"/>
              </a:ext>
            </a:extLst>
          </p:cNvPr>
          <p:cNvSpPr>
            <a:spLocks noGrp="1"/>
          </p:cNvSpPr>
          <p:nvPr>
            <p:ph type="sldNum" sz="quarter" idx="10"/>
          </p:nvPr>
        </p:nvSpPr>
        <p:spPr/>
        <p:txBody>
          <a:bodyPr/>
          <a:lstStyle>
            <a:lvl1pPr>
              <a:defRPr/>
            </a:lvl1pPr>
          </a:lstStyle>
          <a:p>
            <a:pPr>
              <a:defRPr/>
            </a:pPr>
            <a:fld id="{650BDBCD-D392-4961-94F6-5DCF793A41C7}" type="slidenum">
              <a:rPr lang="en-US" altLang="en-US"/>
              <a:pPr>
                <a:defRPr/>
              </a:pPr>
              <a:t>‹#›</a:t>
            </a:fld>
            <a:endParaRPr lang="en-US" altLang="en-US" dirty="0"/>
          </a:p>
        </p:txBody>
      </p:sp>
      <p:sp>
        <p:nvSpPr>
          <p:cNvPr id="5" name="Rectangle 6">
            <a:extLst>
              <a:ext uri="{FF2B5EF4-FFF2-40B4-BE49-F238E27FC236}">
                <a16:creationId xmlns:a16="http://schemas.microsoft.com/office/drawing/2014/main" id="{468FEA21-084E-4312-809A-259D447DD02D}"/>
              </a:ext>
            </a:extLst>
          </p:cNvPr>
          <p:cNvSpPr>
            <a:spLocks noGrp="1" noChangeArrowheads="1"/>
          </p:cNvSpPr>
          <p:nvPr>
            <p:ph type="ftr" sz="quarter" idx="11"/>
          </p:nvPr>
        </p:nvSpPr>
        <p:spPr/>
        <p:txBody>
          <a:bodyPr/>
          <a:lstStyle>
            <a:lvl1pPr defTabSz="914400" fontAlgn="auto">
              <a:spcBef>
                <a:spcPts val="0"/>
              </a:spcBef>
              <a:spcAft>
                <a:spcPts val="0"/>
              </a:spcAft>
              <a:defRPr>
                <a:latin typeface="Arial" pitchFamily="1" charset="0"/>
                <a:ea typeface="ＭＳ Ｐゴシック" pitchFamily="1" charset="-128"/>
              </a:defRPr>
            </a:lvl1pPr>
          </a:lstStyle>
          <a:p>
            <a:pPr>
              <a:defRPr/>
            </a:pPr>
            <a:endParaRPr lang="en-US"/>
          </a:p>
        </p:txBody>
      </p:sp>
    </p:spTree>
    <p:extLst>
      <p:ext uri="{BB962C8B-B14F-4D97-AF65-F5344CB8AC3E}">
        <p14:creationId xmlns:p14="http://schemas.microsoft.com/office/powerpoint/2010/main" val="168353201"/>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6EAFCDFE-962A-464D-A3D8-9BDC275C0A81}"/>
              </a:ext>
            </a:extLst>
          </p:cNvPr>
          <p:cNvSpPr>
            <a:spLocks noGrp="1"/>
          </p:cNvSpPr>
          <p:nvPr>
            <p:ph type="sldNum" sz="quarter" idx="10"/>
          </p:nvPr>
        </p:nvSpPr>
        <p:spPr/>
        <p:txBody>
          <a:bodyPr/>
          <a:lstStyle>
            <a:lvl1pPr>
              <a:defRPr/>
            </a:lvl1pPr>
          </a:lstStyle>
          <a:p>
            <a:pPr>
              <a:defRPr/>
            </a:pPr>
            <a:fld id="{8C2BFA2B-6C51-43B2-8049-65D5939C6918}" type="slidenum">
              <a:rPr lang="en-US" altLang="en-US"/>
              <a:pPr>
                <a:defRPr/>
              </a:pPr>
              <a:t>‹#›</a:t>
            </a:fld>
            <a:endParaRPr lang="en-US" altLang="en-US" dirty="0"/>
          </a:p>
        </p:txBody>
      </p:sp>
      <p:sp>
        <p:nvSpPr>
          <p:cNvPr id="5" name="Rectangle 6">
            <a:extLst>
              <a:ext uri="{FF2B5EF4-FFF2-40B4-BE49-F238E27FC236}">
                <a16:creationId xmlns:a16="http://schemas.microsoft.com/office/drawing/2014/main" id="{4E05B9FC-BF64-4371-B0AC-8340AAA2121E}"/>
              </a:ext>
            </a:extLst>
          </p:cNvPr>
          <p:cNvSpPr>
            <a:spLocks noGrp="1" noChangeArrowheads="1"/>
          </p:cNvSpPr>
          <p:nvPr>
            <p:ph type="ftr" sz="quarter" idx="11"/>
          </p:nvPr>
        </p:nvSpPr>
        <p:spPr/>
        <p:txBody>
          <a:bodyPr/>
          <a:lstStyle>
            <a:lvl1pPr defTabSz="914400" fontAlgn="auto">
              <a:spcBef>
                <a:spcPts val="0"/>
              </a:spcBef>
              <a:spcAft>
                <a:spcPts val="0"/>
              </a:spcAft>
              <a:defRPr>
                <a:latin typeface="Arial" pitchFamily="1" charset="0"/>
                <a:ea typeface="ＭＳ Ｐゴシック" pitchFamily="1" charset="-128"/>
              </a:defRPr>
            </a:lvl1pPr>
          </a:lstStyle>
          <a:p>
            <a:pPr>
              <a:defRPr/>
            </a:pPr>
            <a:endParaRPr lang="en-US"/>
          </a:p>
        </p:txBody>
      </p:sp>
    </p:spTree>
    <p:extLst>
      <p:ext uri="{BB962C8B-B14F-4D97-AF65-F5344CB8AC3E}">
        <p14:creationId xmlns:p14="http://schemas.microsoft.com/office/powerpoint/2010/main" val="3691979854"/>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Slide Number Placeholder 5">
            <a:extLst>
              <a:ext uri="{FF2B5EF4-FFF2-40B4-BE49-F238E27FC236}">
                <a16:creationId xmlns:a16="http://schemas.microsoft.com/office/drawing/2014/main" id="{BE3ECDDC-DFAD-4C20-8469-3D91996F800E}"/>
              </a:ext>
            </a:extLst>
          </p:cNvPr>
          <p:cNvSpPr>
            <a:spLocks noGrp="1"/>
          </p:cNvSpPr>
          <p:nvPr>
            <p:ph type="sldNum" sz="quarter" idx="10"/>
          </p:nvPr>
        </p:nvSpPr>
        <p:spPr/>
        <p:txBody>
          <a:bodyPr/>
          <a:lstStyle>
            <a:lvl1pPr>
              <a:defRPr/>
            </a:lvl1pPr>
          </a:lstStyle>
          <a:p>
            <a:pPr>
              <a:defRPr/>
            </a:pPr>
            <a:fld id="{2786EE06-7500-435D-A69B-BCCF830DB10B}" type="slidenum">
              <a:rPr lang="en-US" altLang="en-US"/>
              <a:pPr>
                <a:defRPr/>
              </a:pPr>
              <a:t>‹#›</a:t>
            </a:fld>
            <a:endParaRPr lang="en-US" altLang="en-US" dirty="0"/>
          </a:p>
        </p:txBody>
      </p:sp>
      <p:sp>
        <p:nvSpPr>
          <p:cNvPr id="5" name="Rectangle 6">
            <a:extLst>
              <a:ext uri="{FF2B5EF4-FFF2-40B4-BE49-F238E27FC236}">
                <a16:creationId xmlns:a16="http://schemas.microsoft.com/office/drawing/2014/main" id="{16575CF6-68DA-42CF-82C0-F8E71E019A70}"/>
              </a:ext>
            </a:extLst>
          </p:cNvPr>
          <p:cNvSpPr>
            <a:spLocks noGrp="1" noChangeArrowheads="1"/>
          </p:cNvSpPr>
          <p:nvPr>
            <p:ph type="ftr" sz="quarter" idx="11"/>
          </p:nvPr>
        </p:nvSpPr>
        <p:spPr/>
        <p:txBody>
          <a:bodyPr/>
          <a:lstStyle>
            <a:lvl1pPr defTabSz="914400" fontAlgn="auto">
              <a:spcBef>
                <a:spcPts val="0"/>
              </a:spcBef>
              <a:spcAft>
                <a:spcPts val="0"/>
              </a:spcAft>
              <a:defRPr>
                <a:latin typeface="Arial" pitchFamily="1" charset="0"/>
                <a:ea typeface="ＭＳ Ｐゴシック" pitchFamily="1" charset="-128"/>
              </a:defRPr>
            </a:lvl1pPr>
          </a:lstStyle>
          <a:p>
            <a:pPr>
              <a:defRPr/>
            </a:pPr>
            <a:endParaRPr lang="en-US"/>
          </a:p>
        </p:txBody>
      </p:sp>
    </p:spTree>
    <p:extLst>
      <p:ext uri="{BB962C8B-B14F-4D97-AF65-F5344CB8AC3E}">
        <p14:creationId xmlns:p14="http://schemas.microsoft.com/office/powerpoint/2010/main" val="1940005697"/>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314450"/>
            <a:ext cx="374173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08538" y="1314450"/>
            <a:ext cx="3741737"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1E8CEFF7-0DA7-43B6-BA5B-831BC211C1D7}"/>
              </a:ext>
            </a:extLst>
          </p:cNvPr>
          <p:cNvSpPr>
            <a:spLocks noGrp="1"/>
          </p:cNvSpPr>
          <p:nvPr>
            <p:ph type="sldNum" sz="quarter" idx="10"/>
          </p:nvPr>
        </p:nvSpPr>
        <p:spPr/>
        <p:txBody>
          <a:bodyPr/>
          <a:lstStyle>
            <a:lvl1pPr>
              <a:defRPr/>
            </a:lvl1pPr>
          </a:lstStyle>
          <a:p>
            <a:pPr>
              <a:defRPr/>
            </a:pPr>
            <a:fld id="{45FA8E2E-455F-449C-8C4F-CCF7EB3F9FC1}" type="slidenum">
              <a:rPr lang="en-US" altLang="en-US"/>
              <a:pPr>
                <a:defRPr/>
              </a:pPr>
              <a:t>‹#›</a:t>
            </a:fld>
            <a:endParaRPr lang="en-US" altLang="en-US" dirty="0"/>
          </a:p>
        </p:txBody>
      </p:sp>
      <p:sp>
        <p:nvSpPr>
          <p:cNvPr id="6" name="Rectangle 6">
            <a:extLst>
              <a:ext uri="{FF2B5EF4-FFF2-40B4-BE49-F238E27FC236}">
                <a16:creationId xmlns:a16="http://schemas.microsoft.com/office/drawing/2014/main" id="{129154BC-C4F2-4618-A840-0102C9E0C77D}"/>
              </a:ext>
            </a:extLst>
          </p:cNvPr>
          <p:cNvSpPr>
            <a:spLocks noGrp="1" noChangeArrowheads="1"/>
          </p:cNvSpPr>
          <p:nvPr>
            <p:ph type="ftr" sz="quarter" idx="11"/>
          </p:nvPr>
        </p:nvSpPr>
        <p:spPr/>
        <p:txBody>
          <a:bodyPr/>
          <a:lstStyle>
            <a:lvl1pPr defTabSz="914400" fontAlgn="auto">
              <a:spcBef>
                <a:spcPts val="0"/>
              </a:spcBef>
              <a:spcAft>
                <a:spcPts val="0"/>
              </a:spcAft>
              <a:defRPr>
                <a:latin typeface="Arial" pitchFamily="1" charset="0"/>
                <a:ea typeface="ＭＳ Ｐゴシック" pitchFamily="1" charset="-128"/>
              </a:defRPr>
            </a:lvl1pPr>
          </a:lstStyle>
          <a:p>
            <a:pPr>
              <a:defRPr/>
            </a:pPr>
            <a:endParaRPr lang="en-US"/>
          </a:p>
        </p:txBody>
      </p:sp>
    </p:spTree>
    <p:extLst>
      <p:ext uri="{BB962C8B-B14F-4D97-AF65-F5344CB8AC3E}">
        <p14:creationId xmlns:p14="http://schemas.microsoft.com/office/powerpoint/2010/main" val="1922674137"/>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E1875FB9-0105-4F6D-B117-08792C3C19A0}"/>
              </a:ext>
            </a:extLst>
          </p:cNvPr>
          <p:cNvSpPr>
            <a:spLocks noGrp="1"/>
          </p:cNvSpPr>
          <p:nvPr>
            <p:ph type="sldNum" sz="quarter" idx="10"/>
          </p:nvPr>
        </p:nvSpPr>
        <p:spPr/>
        <p:txBody>
          <a:bodyPr/>
          <a:lstStyle>
            <a:lvl1pPr>
              <a:defRPr/>
            </a:lvl1pPr>
          </a:lstStyle>
          <a:p>
            <a:pPr>
              <a:defRPr/>
            </a:pPr>
            <a:fld id="{3CDA4F26-A5D7-4C33-8FCC-1CB7661ECF0D}" type="slidenum">
              <a:rPr lang="en-US" altLang="en-US"/>
              <a:pPr>
                <a:defRPr/>
              </a:pPr>
              <a:t>‹#›</a:t>
            </a:fld>
            <a:endParaRPr lang="en-US" altLang="en-US" dirty="0"/>
          </a:p>
        </p:txBody>
      </p:sp>
      <p:sp>
        <p:nvSpPr>
          <p:cNvPr id="8" name="Rectangle 6">
            <a:extLst>
              <a:ext uri="{FF2B5EF4-FFF2-40B4-BE49-F238E27FC236}">
                <a16:creationId xmlns:a16="http://schemas.microsoft.com/office/drawing/2014/main" id="{11408C62-49BF-4F89-90A0-C72BFA298D62}"/>
              </a:ext>
            </a:extLst>
          </p:cNvPr>
          <p:cNvSpPr>
            <a:spLocks noGrp="1" noChangeArrowheads="1"/>
          </p:cNvSpPr>
          <p:nvPr>
            <p:ph type="ftr" sz="quarter" idx="11"/>
          </p:nvPr>
        </p:nvSpPr>
        <p:spPr/>
        <p:txBody>
          <a:bodyPr/>
          <a:lstStyle>
            <a:lvl1pPr defTabSz="914400" fontAlgn="auto">
              <a:spcBef>
                <a:spcPts val="0"/>
              </a:spcBef>
              <a:spcAft>
                <a:spcPts val="0"/>
              </a:spcAft>
              <a:defRPr>
                <a:latin typeface="Arial" pitchFamily="1" charset="0"/>
                <a:ea typeface="ＭＳ Ｐゴシック" pitchFamily="1" charset="-128"/>
              </a:defRPr>
            </a:lvl1pPr>
          </a:lstStyle>
          <a:p>
            <a:pPr>
              <a:defRPr/>
            </a:pPr>
            <a:endParaRPr lang="en-US"/>
          </a:p>
        </p:txBody>
      </p:sp>
    </p:spTree>
    <p:extLst>
      <p:ext uri="{BB962C8B-B14F-4D97-AF65-F5344CB8AC3E}">
        <p14:creationId xmlns:p14="http://schemas.microsoft.com/office/powerpoint/2010/main" val="1215413628"/>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a:extLst>
              <a:ext uri="{FF2B5EF4-FFF2-40B4-BE49-F238E27FC236}">
                <a16:creationId xmlns:a16="http://schemas.microsoft.com/office/drawing/2014/main" id="{11F70A2E-9D7A-4468-A9BF-45030019A05C}"/>
              </a:ext>
            </a:extLst>
          </p:cNvPr>
          <p:cNvSpPr>
            <a:spLocks noGrp="1"/>
          </p:cNvSpPr>
          <p:nvPr>
            <p:ph type="sldNum" sz="quarter" idx="10"/>
          </p:nvPr>
        </p:nvSpPr>
        <p:spPr/>
        <p:txBody>
          <a:bodyPr/>
          <a:lstStyle>
            <a:lvl1pPr>
              <a:defRPr/>
            </a:lvl1pPr>
          </a:lstStyle>
          <a:p>
            <a:pPr>
              <a:defRPr/>
            </a:pPr>
            <a:fld id="{E640BBF2-17AA-44BD-9DA4-FD684FB3F3F9}" type="slidenum">
              <a:rPr lang="en-US" altLang="en-US"/>
              <a:pPr>
                <a:defRPr/>
              </a:pPr>
              <a:t>‹#›</a:t>
            </a:fld>
            <a:endParaRPr lang="en-US" altLang="en-US" dirty="0"/>
          </a:p>
        </p:txBody>
      </p:sp>
      <p:sp>
        <p:nvSpPr>
          <p:cNvPr id="4" name="Rectangle 6">
            <a:extLst>
              <a:ext uri="{FF2B5EF4-FFF2-40B4-BE49-F238E27FC236}">
                <a16:creationId xmlns:a16="http://schemas.microsoft.com/office/drawing/2014/main" id="{6DDB89EE-E6E1-4081-9C7D-42C933695AC2}"/>
              </a:ext>
            </a:extLst>
          </p:cNvPr>
          <p:cNvSpPr>
            <a:spLocks noGrp="1" noChangeArrowheads="1"/>
          </p:cNvSpPr>
          <p:nvPr>
            <p:ph type="ftr" sz="quarter" idx="11"/>
          </p:nvPr>
        </p:nvSpPr>
        <p:spPr/>
        <p:txBody>
          <a:bodyPr/>
          <a:lstStyle>
            <a:lvl1pPr defTabSz="914400" fontAlgn="auto">
              <a:spcBef>
                <a:spcPts val="0"/>
              </a:spcBef>
              <a:spcAft>
                <a:spcPts val="0"/>
              </a:spcAft>
              <a:defRPr>
                <a:latin typeface="Arial" pitchFamily="1" charset="0"/>
                <a:ea typeface="ＭＳ Ｐゴシック" pitchFamily="1" charset="-128"/>
              </a:defRPr>
            </a:lvl1pPr>
          </a:lstStyle>
          <a:p>
            <a:pPr>
              <a:defRPr/>
            </a:pPr>
            <a:endParaRPr lang="en-US"/>
          </a:p>
        </p:txBody>
      </p:sp>
    </p:spTree>
    <p:extLst>
      <p:ext uri="{BB962C8B-B14F-4D97-AF65-F5344CB8AC3E}">
        <p14:creationId xmlns:p14="http://schemas.microsoft.com/office/powerpoint/2010/main" val="4181770287"/>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D92EFCB9-FFB9-4458-8A12-45868C101895}"/>
              </a:ext>
            </a:extLst>
          </p:cNvPr>
          <p:cNvSpPr>
            <a:spLocks noGrp="1"/>
          </p:cNvSpPr>
          <p:nvPr>
            <p:ph type="sldNum" sz="quarter" idx="10"/>
          </p:nvPr>
        </p:nvSpPr>
        <p:spPr/>
        <p:txBody>
          <a:bodyPr/>
          <a:lstStyle>
            <a:lvl1pPr>
              <a:defRPr/>
            </a:lvl1pPr>
          </a:lstStyle>
          <a:p>
            <a:pPr>
              <a:defRPr/>
            </a:pPr>
            <a:fld id="{6556B4FC-BECC-49AB-85F6-061F797F78E2}" type="slidenum">
              <a:rPr lang="en-US" altLang="en-US"/>
              <a:pPr>
                <a:defRPr/>
              </a:pPr>
              <a:t>‹#›</a:t>
            </a:fld>
            <a:endParaRPr lang="en-US" altLang="en-US" dirty="0"/>
          </a:p>
        </p:txBody>
      </p:sp>
      <p:sp>
        <p:nvSpPr>
          <p:cNvPr id="3" name="Rectangle 6">
            <a:extLst>
              <a:ext uri="{FF2B5EF4-FFF2-40B4-BE49-F238E27FC236}">
                <a16:creationId xmlns:a16="http://schemas.microsoft.com/office/drawing/2014/main" id="{4D2AFC78-2408-405F-B032-AC0D5C0BED7B}"/>
              </a:ext>
            </a:extLst>
          </p:cNvPr>
          <p:cNvSpPr>
            <a:spLocks noGrp="1" noChangeArrowheads="1"/>
          </p:cNvSpPr>
          <p:nvPr>
            <p:ph type="ftr" sz="quarter" idx="11"/>
          </p:nvPr>
        </p:nvSpPr>
        <p:spPr/>
        <p:txBody>
          <a:bodyPr/>
          <a:lstStyle>
            <a:lvl1pPr defTabSz="914400" fontAlgn="auto">
              <a:spcBef>
                <a:spcPts val="0"/>
              </a:spcBef>
              <a:spcAft>
                <a:spcPts val="0"/>
              </a:spcAft>
              <a:defRPr>
                <a:latin typeface="Arial" pitchFamily="1" charset="0"/>
                <a:ea typeface="ＭＳ Ｐゴシック" pitchFamily="1" charset="-128"/>
              </a:defRPr>
            </a:lvl1pPr>
          </a:lstStyle>
          <a:p>
            <a:pPr>
              <a:defRPr/>
            </a:pPr>
            <a:endParaRPr lang="en-US"/>
          </a:p>
        </p:txBody>
      </p:sp>
    </p:spTree>
    <p:extLst>
      <p:ext uri="{BB962C8B-B14F-4D97-AF65-F5344CB8AC3E}">
        <p14:creationId xmlns:p14="http://schemas.microsoft.com/office/powerpoint/2010/main" val="752024968"/>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a:extLst>
              <a:ext uri="{FF2B5EF4-FFF2-40B4-BE49-F238E27FC236}">
                <a16:creationId xmlns:a16="http://schemas.microsoft.com/office/drawing/2014/main" id="{BEDFE1EC-E7E2-4737-B243-692C128CB60B}"/>
              </a:ext>
            </a:extLst>
          </p:cNvPr>
          <p:cNvSpPr>
            <a:spLocks noGrp="1"/>
          </p:cNvSpPr>
          <p:nvPr>
            <p:ph type="sldNum" sz="quarter" idx="10"/>
          </p:nvPr>
        </p:nvSpPr>
        <p:spPr/>
        <p:txBody>
          <a:bodyPr/>
          <a:lstStyle>
            <a:lvl1pPr>
              <a:defRPr/>
            </a:lvl1pPr>
          </a:lstStyle>
          <a:p>
            <a:pPr>
              <a:defRPr/>
            </a:pPr>
            <a:fld id="{A282E171-4C93-48D9-B206-2ABC2B906315}" type="slidenum">
              <a:rPr lang="en-US" altLang="en-US"/>
              <a:pPr>
                <a:defRPr/>
              </a:pPr>
              <a:t>‹#›</a:t>
            </a:fld>
            <a:endParaRPr lang="en-US" altLang="en-US" dirty="0"/>
          </a:p>
        </p:txBody>
      </p:sp>
      <p:sp>
        <p:nvSpPr>
          <p:cNvPr id="6" name="Rectangle 6">
            <a:extLst>
              <a:ext uri="{FF2B5EF4-FFF2-40B4-BE49-F238E27FC236}">
                <a16:creationId xmlns:a16="http://schemas.microsoft.com/office/drawing/2014/main" id="{E79FDA31-AE97-4230-8BF7-C4783DE18845}"/>
              </a:ext>
            </a:extLst>
          </p:cNvPr>
          <p:cNvSpPr>
            <a:spLocks noGrp="1" noChangeArrowheads="1"/>
          </p:cNvSpPr>
          <p:nvPr>
            <p:ph type="ftr" sz="quarter" idx="11"/>
          </p:nvPr>
        </p:nvSpPr>
        <p:spPr/>
        <p:txBody>
          <a:bodyPr/>
          <a:lstStyle>
            <a:lvl1pPr defTabSz="914400" fontAlgn="auto">
              <a:spcBef>
                <a:spcPts val="0"/>
              </a:spcBef>
              <a:spcAft>
                <a:spcPts val="0"/>
              </a:spcAft>
              <a:defRPr>
                <a:latin typeface="Arial" pitchFamily="1" charset="0"/>
                <a:ea typeface="ＭＳ Ｐゴシック" pitchFamily="1" charset="-128"/>
              </a:defRPr>
            </a:lvl1pPr>
          </a:lstStyle>
          <a:p>
            <a:pPr>
              <a:defRPr/>
            </a:pPr>
            <a:endParaRPr lang="en-US"/>
          </a:p>
        </p:txBody>
      </p:sp>
    </p:spTree>
    <p:extLst>
      <p:ext uri="{BB962C8B-B14F-4D97-AF65-F5344CB8AC3E}">
        <p14:creationId xmlns:p14="http://schemas.microsoft.com/office/powerpoint/2010/main" val="281452472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a:extLst>
              <a:ext uri="{FF2B5EF4-FFF2-40B4-BE49-F238E27FC236}">
                <a16:creationId xmlns:a16="http://schemas.microsoft.com/office/drawing/2014/main" id="{93B9440E-3FF0-42B6-96F9-46C7CD2F8208}"/>
              </a:ext>
            </a:extLst>
          </p:cNvPr>
          <p:cNvSpPr>
            <a:spLocks noGrp="1"/>
          </p:cNvSpPr>
          <p:nvPr>
            <p:ph type="sldNum" sz="quarter" idx="10"/>
          </p:nvPr>
        </p:nvSpPr>
        <p:spPr/>
        <p:txBody>
          <a:bodyPr/>
          <a:lstStyle>
            <a:lvl1pPr>
              <a:defRPr/>
            </a:lvl1pPr>
          </a:lstStyle>
          <a:p>
            <a:pPr>
              <a:defRPr/>
            </a:pPr>
            <a:fld id="{EAAA91C9-BA31-487E-8FC3-F1D7461CA2CB}" type="slidenum">
              <a:rPr lang="en-US" altLang="en-US"/>
              <a:pPr>
                <a:defRPr/>
              </a:pPr>
              <a:t>‹#›</a:t>
            </a:fld>
            <a:endParaRPr lang="en-US" altLang="en-US" dirty="0"/>
          </a:p>
        </p:txBody>
      </p:sp>
      <p:sp>
        <p:nvSpPr>
          <p:cNvPr id="6" name="Rectangle 6">
            <a:extLst>
              <a:ext uri="{FF2B5EF4-FFF2-40B4-BE49-F238E27FC236}">
                <a16:creationId xmlns:a16="http://schemas.microsoft.com/office/drawing/2014/main" id="{FB25C33D-E118-4823-B2AB-F19059BBAC40}"/>
              </a:ext>
            </a:extLst>
          </p:cNvPr>
          <p:cNvSpPr>
            <a:spLocks noGrp="1" noChangeArrowheads="1"/>
          </p:cNvSpPr>
          <p:nvPr>
            <p:ph type="ftr" sz="quarter" idx="11"/>
          </p:nvPr>
        </p:nvSpPr>
        <p:spPr/>
        <p:txBody>
          <a:bodyPr/>
          <a:lstStyle>
            <a:lvl1pPr defTabSz="914400" fontAlgn="auto">
              <a:spcBef>
                <a:spcPts val="0"/>
              </a:spcBef>
              <a:spcAft>
                <a:spcPts val="0"/>
              </a:spcAft>
              <a:defRPr>
                <a:latin typeface="Arial" pitchFamily="1" charset="0"/>
                <a:ea typeface="ＭＳ Ｐゴシック" pitchFamily="1" charset="-128"/>
              </a:defRPr>
            </a:lvl1pPr>
          </a:lstStyle>
          <a:p>
            <a:pPr>
              <a:defRPr/>
            </a:pPr>
            <a:endParaRPr lang="en-US"/>
          </a:p>
        </p:txBody>
      </p:sp>
    </p:spTree>
    <p:extLst>
      <p:ext uri="{BB962C8B-B14F-4D97-AF65-F5344CB8AC3E}">
        <p14:creationId xmlns:p14="http://schemas.microsoft.com/office/powerpoint/2010/main" val="2991856775"/>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2C5B04AE-9AA3-430A-8DD1-36BA30C08749}"/>
              </a:ext>
            </a:extLst>
          </p:cNvPr>
          <p:cNvSpPr>
            <a:spLocks noGrp="1"/>
          </p:cNvSpPr>
          <p:nvPr>
            <p:ph type="sldNum" sz="quarter" idx="10"/>
          </p:nvPr>
        </p:nvSpPr>
        <p:spPr/>
        <p:txBody>
          <a:bodyPr/>
          <a:lstStyle>
            <a:lvl1pPr>
              <a:defRPr/>
            </a:lvl1pPr>
          </a:lstStyle>
          <a:p>
            <a:pPr>
              <a:defRPr/>
            </a:pPr>
            <a:fld id="{6F9B084A-B977-4BB9-A319-F0C1451E1A1F}" type="slidenum">
              <a:rPr lang="en-US" altLang="en-US"/>
              <a:pPr>
                <a:defRPr/>
              </a:pPr>
              <a:t>‹#›</a:t>
            </a:fld>
            <a:endParaRPr lang="en-US" altLang="en-US" dirty="0"/>
          </a:p>
        </p:txBody>
      </p:sp>
      <p:sp>
        <p:nvSpPr>
          <p:cNvPr id="5" name="Rectangle 6">
            <a:extLst>
              <a:ext uri="{FF2B5EF4-FFF2-40B4-BE49-F238E27FC236}">
                <a16:creationId xmlns:a16="http://schemas.microsoft.com/office/drawing/2014/main" id="{ED445E77-3A18-4899-945F-5177B66947F7}"/>
              </a:ext>
            </a:extLst>
          </p:cNvPr>
          <p:cNvSpPr>
            <a:spLocks noGrp="1" noChangeArrowheads="1"/>
          </p:cNvSpPr>
          <p:nvPr>
            <p:ph type="ftr" sz="quarter" idx="11"/>
          </p:nvPr>
        </p:nvSpPr>
        <p:spPr/>
        <p:txBody>
          <a:bodyPr/>
          <a:lstStyle>
            <a:lvl1pPr defTabSz="914400" fontAlgn="auto">
              <a:spcBef>
                <a:spcPts val="0"/>
              </a:spcBef>
              <a:spcAft>
                <a:spcPts val="0"/>
              </a:spcAft>
              <a:defRPr>
                <a:latin typeface="Arial" pitchFamily="1" charset="0"/>
                <a:ea typeface="ＭＳ Ｐゴシック" pitchFamily="1" charset="-128"/>
              </a:defRPr>
            </a:lvl1pPr>
          </a:lstStyle>
          <a:p>
            <a:pPr>
              <a:defRPr/>
            </a:pPr>
            <a:endParaRPr lang="en-US"/>
          </a:p>
        </p:txBody>
      </p:sp>
    </p:spTree>
    <p:extLst>
      <p:ext uri="{BB962C8B-B14F-4D97-AF65-F5344CB8AC3E}">
        <p14:creationId xmlns:p14="http://schemas.microsoft.com/office/powerpoint/2010/main" val="736847027"/>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2100" y="234950"/>
            <a:ext cx="1908175" cy="56054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234950"/>
            <a:ext cx="5575300" cy="560546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9CCECC23-801E-4D59-A0B1-4C7746243123}"/>
              </a:ext>
            </a:extLst>
          </p:cNvPr>
          <p:cNvSpPr>
            <a:spLocks noGrp="1"/>
          </p:cNvSpPr>
          <p:nvPr>
            <p:ph type="sldNum" sz="quarter" idx="10"/>
          </p:nvPr>
        </p:nvSpPr>
        <p:spPr/>
        <p:txBody>
          <a:bodyPr/>
          <a:lstStyle>
            <a:lvl1pPr>
              <a:defRPr/>
            </a:lvl1pPr>
          </a:lstStyle>
          <a:p>
            <a:pPr>
              <a:defRPr/>
            </a:pPr>
            <a:fld id="{E31F2CC9-ED31-46B4-AA39-EA91EF4437F5}" type="slidenum">
              <a:rPr lang="en-US" altLang="en-US"/>
              <a:pPr>
                <a:defRPr/>
              </a:pPr>
              <a:t>‹#›</a:t>
            </a:fld>
            <a:endParaRPr lang="en-US" altLang="en-US" dirty="0"/>
          </a:p>
        </p:txBody>
      </p:sp>
      <p:sp>
        <p:nvSpPr>
          <p:cNvPr id="5" name="Rectangle 6">
            <a:extLst>
              <a:ext uri="{FF2B5EF4-FFF2-40B4-BE49-F238E27FC236}">
                <a16:creationId xmlns:a16="http://schemas.microsoft.com/office/drawing/2014/main" id="{CF088B16-1DA3-4B43-93AD-3DD88BF99C73}"/>
              </a:ext>
            </a:extLst>
          </p:cNvPr>
          <p:cNvSpPr>
            <a:spLocks noGrp="1" noChangeArrowheads="1"/>
          </p:cNvSpPr>
          <p:nvPr>
            <p:ph type="ftr" sz="quarter" idx="11"/>
          </p:nvPr>
        </p:nvSpPr>
        <p:spPr/>
        <p:txBody>
          <a:bodyPr/>
          <a:lstStyle>
            <a:lvl1pPr defTabSz="914400" fontAlgn="auto">
              <a:spcBef>
                <a:spcPts val="0"/>
              </a:spcBef>
              <a:spcAft>
                <a:spcPts val="0"/>
              </a:spcAft>
              <a:defRPr>
                <a:latin typeface="Arial" pitchFamily="1" charset="0"/>
                <a:ea typeface="ＭＳ Ｐゴシック" pitchFamily="1" charset="-128"/>
              </a:defRPr>
            </a:lvl1pPr>
          </a:lstStyle>
          <a:p>
            <a:pPr>
              <a:defRPr/>
            </a:pPr>
            <a:endParaRPr lang="en-US"/>
          </a:p>
        </p:txBody>
      </p:sp>
    </p:spTree>
    <p:extLst>
      <p:ext uri="{BB962C8B-B14F-4D97-AF65-F5344CB8AC3E}">
        <p14:creationId xmlns:p14="http://schemas.microsoft.com/office/powerpoint/2010/main" val="3488529199"/>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234950"/>
            <a:ext cx="7635875" cy="56054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70F5CDCA-8F67-4FA7-81B1-9647BA982DAB}"/>
              </a:ext>
            </a:extLst>
          </p:cNvPr>
          <p:cNvSpPr>
            <a:spLocks noGrp="1"/>
          </p:cNvSpPr>
          <p:nvPr>
            <p:ph type="sldNum" sz="quarter" idx="10"/>
          </p:nvPr>
        </p:nvSpPr>
        <p:spPr/>
        <p:txBody>
          <a:bodyPr/>
          <a:lstStyle>
            <a:lvl1pPr>
              <a:defRPr/>
            </a:lvl1pPr>
          </a:lstStyle>
          <a:p>
            <a:pPr>
              <a:defRPr/>
            </a:pPr>
            <a:fld id="{EC19F163-57F2-495E-A383-9C76949EE889}" type="slidenum">
              <a:rPr lang="en-US" altLang="en-US"/>
              <a:pPr>
                <a:defRPr/>
              </a:pPr>
              <a:t>‹#›</a:t>
            </a:fld>
            <a:endParaRPr lang="en-US" altLang="en-US" dirty="0"/>
          </a:p>
        </p:txBody>
      </p:sp>
      <p:sp>
        <p:nvSpPr>
          <p:cNvPr id="4" name="Rectangle 6">
            <a:extLst>
              <a:ext uri="{FF2B5EF4-FFF2-40B4-BE49-F238E27FC236}">
                <a16:creationId xmlns:a16="http://schemas.microsoft.com/office/drawing/2014/main" id="{EDAC8366-D3FE-47E1-B08B-FC15411764B9}"/>
              </a:ext>
            </a:extLst>
          </p:cNvPr>
          <p:cNvSpPr>
            <a:spLocks noGrp="1" noChangeArrowheads="1"/>
          </p:cNvSpPr>
          <p:nvPr>
            <p:ph type="ftr" sz="quarter" idx="11"/>
          </p:nvPr>
        </p:nvSpPr>
        <p:spPr/>
        <p:txBody>
          <a:bodyPr/>
          <a:lstStyle>
            <a:lvl1pPr defTabSz="914400" fontAlgn="auto">
              <a:spcBef>
                <a:spcPts val="0"/>
              </a:spcBef>
              <a:spcAft>
                <a:spcPts val="0"/>
              </a:spcAft>
              <a:defRPr>
                <a:latin typeface="Arial" pitchFamily="1" charset="0"/>
                <a:ea typeface="ＭＳ Ｐゴシック" pitchFamily="1" charset="-128"/>
              </a:defRPr>
            </a:lvl1pPr>
          </a:lstStyle>
          <a:p>
            <a:pPr>
              <a:defRPr/>
            </a:pPr>
            <a:endParaRPr lang="en-US"/>
          </a:p>
        </p:txBody>
      </p:sp>
    </p:spTree>
    <p:extLst>
      <p:ext uri="{BB962C8B-B14F-4D97-AF65-F5344CB8AC3E}">
        <p14:creationId xmlns:p14="http://schemas.microsoft.com/office/powerpoint/2010/main" val="272133033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EBD73B0-F356-4FCA-A425-AB23279D7B8B}"/>
              </a:ext>
            </a:extLst>
          </p:cNvPr>
          <p:cNvSpPr>
            <a:spLocks noGrp="1"/>
          </p:cNvSpPr>
          <p:nvPr>
            <p:ph type="dt" sz="half" idx="10"/>
          </p:nvPr>
        </p:nvSpPr>
        <p:spPr/>
        <p:txBody>
          <a:bodyPr/>
          <a:lstStyle>
            <a:lvl1pPr>
              <a:defRPr/>
            </a:lvl1pPr>
          </a:lstStyle>
          <a:p>
            <a:pPr>
              <a:defRPr/>
            </a:pPr>
            <a:r>
              <a:rPr lang="en-US"/>
              <a:t>2/17/2016</a:t>
            </a:r>
          </a:p>
        </p:txBody>
      </p:sp>
      <p:sp>
        <p:nvSpPr>
          <p:cNvPr id="5" name="Footer Placeholder 4">
            <a:extLst>
              <a:ext uri="{FF2B5EF4-FFF2-40B4-BE49-F238E27FC236}">
                <a16:creationId xmlns:a16="http://schemas.microsoft.com/office/drawing/2014/main" id="{B287FB3B-99AC-4D1E-802E-816154D3355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1DE9E58-77CF-48C4-905C-6AC2DE85B332}"/>
              </a:ext>
            </a:extLst>
          </p:cNvPr>
          <p:cNvSpPr>
            <a:spLocks noGrp="1"/>
          </p:cNvSpPr>
          <p:nvPr>
            <p:ph type="sldNum" sz="quarter" idx="12"/>
          </p:nvPr>
        </p:nvSpPr>
        <p:spPr/>
        <p:txBody>
          <a:bodyPr/>
          <a:lstStyle>
            <a:lvl1pPr>
              <a:defRPr/>
            </a:lvl1pPr>
          </a:lstStyle>
          <a:p>
            <a:pPr>
              <a:defRPr/>
            </a:pPr>
            <a:fld id="{A1443C64-266F-44D7-83E2-464FBE7FF005}" type="slidenum">
              <a:rPr lang="en-US" altLang="en-US"/>
              <a:pPr>
                <a:defRPr/>
              </a:pPr>
              <a:t>‹#›</a:t>
            </a:fld>
            <a:endParaRPr lang="en-US" altLang="en-US" dirty="0"/>
          </a:p>
        </p:txBody>
      </p:sp>
    </p:spTree>
    <p:extLst>
      <p:ext uri="{BB962C8B-B14F-4D97-AF65-F5344CB8AC3E}">
        <p14:creationId xmlns:p14="http://schemas.microsoft.com/office/powerpoint/2010/main" val="31343025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5A184C4-983A-4E34-9B9A-8CF0255F4E95}"/>
              </a:ext>
            </a:extLst>
          </p:cNvPr>
          <p:cNvSpPr>
            <a:spLocks noGrp="1"/>
          </p:cNvSpPr>
          <p:nvPr>
            <p:ph type="dt" sz="half" idx="10"/>
          </p:nvPr>
        </p:nvSpPr>
        <p:spPr/>
        <p:txBody>
          <a:bodyPr/>
          <a:lstStyle>
            <a:lvl1pPr>
              <a:defRPr/>
            </a:lvl1pPr>
          </a:lstStyle>
          <a:p>
            <a:pPr>
              <a:defRPr/>
            </a:pPr>
            <a:r>
              <a:rPr lang="en-US"/>
              <a:t>2/17/2016</a:t>
            </a:r>
          </a:p>
        </p:txBody>
      </p:sp>
      <p:sp>
        <p:nvSpPr>
          <p:cNvPr id="5" name="Footer Placeholder 4">
            <a:extLst>
              <a:ext uri="{FF2B5EF4-FFF2-40B4-BE49-F238E27FC236}">
                <a16:creationId xmlns:a16="http://schemas.microsoft.com/office/drawing/2014/main" id="{4049A281-65C1-49FB-A38E-287604E93D6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6AAA2BE-F111-41E3-9C56-4D9C1712CB54}"/>
              </a:ext>
            </a:extLst>
          </p:cNvPr>
          <p:cNvSpPr>
            <a:spLocks noGrp="1"/>
          </p:cNvSpPr>
          <p:nvPr>
            <p:ph type="sldNum" sz="quarter" idx="12"/>
          </p:nvPr>
        </p:nvSpPr>
        <p:spPr/>
        <p:txBody>
          <a:bodyPr/>
          <a:lstStyle>
            <a:lvl1pPr>
              <a:defRPr/>
            </a:lvl1pPr>
          </a:lstStyle>
          <a:p>
            <a:pPr>
              <a:defRPr/>
            </a:pPr>
            <a:fld id="{CB5BA81E-33D2-43DF-AC3F-FE91FA5EBD5A}" type="slidenum">
              <a:rPr lang="en-US" altLang="en-US"/>
              <a:pPr>
                <a:defRPr/>
              </a:pPr>
              <a:t>‹#›</a:t>
            </a:fld>
            <a:endParaRPr lang="en-US" altLang="en-US" dirty="0"/>
          </a:p>
        </p:txBody>
      </p:sp>
    </p:spTree>
    <p:extLst>
      <p:ext uri="{BB962C8B-B14F-4D97-AF65-F5344CB8AC3E}">
        <p14:creationId xmlns:p14="http://schemas.microsoft.com/office/powerpoint/2010/main" val="208138639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83BB7E-FE63-442D-9AD5-36E0F0623660}"/>
              </a:ext>
            </a:extLst>
          </p:cNvPr>
          <p:cNvSpPr>
            <a:spLocks noGrp="1"/>
          </p:cNvSpPr>
          <p:nvPr>
            <p:ph type="dt" sz="half" idx="10"/>
          </p:nvPr>
        </p:nvSpPr>
        <p:spPr/>
        <p:txBody>
          <a:bodyPr/>
          <a:lstStyle>
            <a:lvl1pPr>
              <a:defRPr/>
            </a:lvl1pPr>
          </a:lstStyle>
          <a:p>
            <a:pPr>
              <a:defRPr/>
            </a:pPr>
            <a:r>
              <a:rPr lang="en-US"/>
              <a:t>2/17/2016</a:t>
            </a:r>
          </a:p>
        </p:txBody>
      </p:sp>
      <p:sp>
        <p:nvSpPr>
          <p:cNvPr id="5" name="Footer Placeholder 4">
            <a:extLst>
              <a:ext uri="{FF2B5EF4-FFF2-40B4-BE49-F238E27FC236}">
                <a16:creationId xmlns:a16="http://schemas.microsoft.com/office/drawing/2014/main" id="{DF765C95-FC1B-4DA7-9B3B-8F9C415F42C7}"/>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9371617-2F70-4466-A918-3EA0D88DC363}"/>
              </a:ext>
            </a:extLst>
          </p:cNvPr>
          <p:cNvSpPr>
            <a:spLocks noGrp="1"/>
          </p:cNvSpPr>
          <p:nvPr>
            <p:ph type="sldNum" sz="quarter" idx="12"/>
          </p:nvPr>
        </p:nvSpPr>
        <p:spPr/>
        <p:txBody>
          <a:bodyPr/>
          <a:lstStyle>
            <a:lvl1pPr>
              <a:defRPr/>
            </a:lvl1pPr>
          </a:lstStyle>
          <a:p>
            <a:pPr>
              <a:defRPr/>
            </a:pPr>
            <a:fld id="{5263E81D-28D4-4912-945D-7DA409F1D405}" type="slidenum">
              <a:rPr lang="en-US" altLang="en-US"/>
              <a:pPr>
                <a:defRPr/>
              </a:pPr>
              <a:t>‹#›</a:t>
            </a:fld>
            <a:endParaRPr lang="en-US" altLang="en-US" dirty="0"/>
          </a:p>
        </p:txBody>
      </p:sp>
    </p:spTree>
    <p:extLst>
      <p:ext uri="{BB962C8B-B14F-4D97-AF65-F5344CB8AC3E}">
        <p14:creationId xmlns:p14="http://schemas.microsoft.com/office/powerpoint/2010/main" val="1661701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A81245DB-0F13-41D1-AEA4-58D5B789CC5A}"/>
              </a:ext>
            </a:extLst>
          </p:cNvPr>
          <p:cNvSpPr>
            <a:spLocks noGrp="1"/>
          </p:cNvSpPr>
          <p:nvPr>
            <p:ph type="dt" sz="half" idx="10"/>
          </p:nvPr>
        </p:nvSpPr>
        <p:spPr/>
        <p:txBody>
          <a:bodyPr/>
          <a:lstStyle>
            <a:lvl1pPr>
              <a:defRPr/>
            </a:lvl1pPr>
          </a:lstStyle>
          <a:p>
            <a:pPr>
              <a:defRPr/>
            </a:pPr>
            <a:r>
              <a:rPr lang="en-US"/>
              <a:t>2/17/2016</a:t>
            </a:r>
          </a:p>
        </p:txBody>
      </p:sp>
      <p:sp>
        <p:nvSpPr>
          <p:cNvPr id="6" name="Footer Placeholder 4">
            <a:extLst>
              <a:ext uri="{FF2B5EF4-FFF2-40B4-BE49-F238E27FC236}">
                <a16:creationId xmlns:a16="http://schemas.microsoft.com/office/drawing/2014/main" id="{3051E539-9421-4639-BE07-1C847739933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8A0B15C-17D7-4193-937C-1168B84C6EF3}"/>
              </a:ext>
            </a:extLst>
          </p:cNvPr>
          <p:cNvSpPr>
            <a:spLocks noGrp="1"/>
          </p:cNvSpPr>
          <p:nvPr>
            <p:ph type="sldNum" sz="quarter" idx="12"/>
          </p:nvPr>
        </p:nvSpPr>
        <p:spPr/>
        <p:txBody>
          <a:bodyPr/>
          <a:lstStyle>
            <a:lvl1pPr>
              <a:defRPr/>
            </a:lvl1pPr>
          </a:lstStyle>
          <a:p>
            <a:pPr>
              <a:defRPr/>
            </a:pPr>
            <a:fld id="{493F48A7-60EC-4A06-BC8B-18C8F77B8463}" type="slidenum">
              <a:rPr lang="en-US" altLang="en-US"/>
              <a:pPr>
                <a:defRPr/>
              </a:pPr>
              <a:t>‹#›</a:t>
            </a:fld>
            <a:endParaRPr lang="en-US" altLang="en-US" dirty="0"/>
          </a:p>
        </p:txBody>
      </p:sp>
    </p:spTree>
    <p:extLst>
      <p:ext uri="{BB962C8B-B14F-4D97-AF65-F5344CB8AC3E}">
        <p14:creationId xmlns:p14="http://schemas.microsoft.com/office/powerpoint/2010/main" val="25374760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62D39E5-7109-47F8-84DF-D8CC1755AC39}"/>
              </a:ext>
            </a:extLst>
          </p:cNvPr>
          <p:cNvSpPr>
            <a:spLocks noGrp="1"/>
          </p:cNvSpPr>
          <p:nvPr>
            <p:ph type="dt" sz="half" idx="10"/>
          </p:nvPr>
        </p:nvSpPr>
        <p:spPr/>
        <p:txBody>
          <a:bodyPr/>
          <a:lstStyle>
            <a:lvl1pPr>
              <a:defRPr/>
            </a:lvl1pPr>
          </a:lstStyle>
          <a:p>
            <a:pPr>
              <a:defRPr/>
            </a:pPr>
            <a:r>
              <a:rPr lang="en-US"/>
              <a:t>2/17/2016</a:t>
            </a:r>
          </a:p>
        </p:txBody>
      </p:sp>
      <p:sp>
        <p:nvSpPr>
          <p:cNvPr id="8" name="Footer Placeholder 4">
            <a:extLst>
              <a:ext uri="{FF2B5EF4-FFF2-40B4-BE49-F238E27FC236}">
                <a16:creationId xmlns:a16="http://schemas.microsoft.com/office/drawing/2014/main" id="{B5873720-DDF3-4941-9615-1AFEA60D8CDC}"/>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0517547C-760F-4E84-A003-449628E5E0E0}"/>
              </a:ext>
            </a:extLst>
          </p:cNvPr>
          <p:cNvSpPr>
            <a:spLocks noGrp="1"/>
          </p:cNvSpPr>
          <p:nvPr>
            <p:ph type="sldNum" sz="quarter" idx="12"/>
          </p:nvPr>
        </p:nvSpPr>
        <p:spPr/>
        <p:txBody>
          <a:bodyPr/>
          <a:lstStyle>
            <a:lvl1pPr>
              <a:defRPr/>
            </a:lvl1pPr>
          </a:lstStyle>
          <a:p>
            <a:pPr>
              <a:defRPr/>
            </a:pPr>
            <a:fld id="{C6440E7E-6219-4019-A190-EE849F5C9995}" type="slidenum">
              <a:rPr lang="en-US" altLang="en-US"/>
              <a:pPr>
                <a:defRPr/>
              </a:pPr>
              <a:t>‹#›</a:t>
            </a:fld>
            <a:endParaRPr lang="en-US" altLang="en-US" dirty="0"/>
          </a:p>
        </p:txBody>
      </p:sp>
    </p:spTree>
    <p:extLst>
      <p:ext uri="{BB962C8B-B14F-4D97-AF65-F5344CB8AC3E}">
        <p14:creationId xmlns:p14="http://schemas.microsoft.com/office/powerpoint/2010/main" val="42351628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7FCB316E-7839-44EF-9769-082D1ACCE723}"/>
              </a:ext>
            </a:extLst>
          </p:cNvPr>
          <p:cNvSpPr>
            <a:spLocks noGrp="1"/>
          </p:cNvSpPr>
          <p:nvPr>
            <p:ph type="dt" sz="half" idx="10"/>
          </p:nvPr>
        </p:nvSpPr>
        <p:spPr/>
        <p:txBody>
          <a:bodyPr/>
          <a:lstStyle>
            <a:lvl1pPr>
              <a:defRPr/>
            </a:lvl1pPr>
          </a:lstStyle>
          <a:p>
            <a:pPr>
              <a:defRPr/>
            </a:pPr>
            <a:r>
              <a:rPr lang="en-US"/>
              <a:t>2/17/2016</a:t>
            </a:r>
          </a:p>
        </p:txBody>
      </p:sp>
      <p:sp>
        <p:nvSpPr>
          <p:cNvPr id="4" name="Footer Placeholder 4">
            <a:extLst>
              <a:ext uri="{FF2B5EF4-FFF2-40B4-BE49-F238E27FC236}">
                <a16:creationId xmlns:a16="http://schemas.microsoft.com/office/drawing/2014/main" id="{B50D888C-F75B-44FE-B267-CCC9D948AE42}"/>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E5E499BA-5651-4CE5-9085-93318C352C54}"/>
              </a:ext>
            </a:extLst>
          </p:cNvPr>
          <p:cNvSpPr>
            <a:spLocks noGrp="1"/>
          </p:cNvSpPr>
          <p:nvPr>
            <p:ph type="sldNum" sz="quarter" idx="12"/>
          </p:nvPr>
        </p:nvSpPr>
        <p:spPr/>
        <p:txBody>
          <a:bodyPr/>
          <a:lstStyle>
            <a:lvl1pPr>
              <a:defRPr/>
            </a:lvl1pPr>
          </a:lstStyle>
          <a:p>
            <a:pPr>
              <a:defRPr/>
            </a:pPr>
            <a:fld id="{FCDB21FA-9BFF-4884-B134-826070479941}" type="slidenum">
              <a:rPr lang="en-US" altLang="en-US"/>
              <a:pPr>
                <a:defRPr/>
              </a:pPr>
              <a:t>‹#›</a:t>
            </a:fld>
            <a:endParaRPr lang="en-US" altLang="en-US" dirty="0"/>
          </a:p>
        </p:txBody>
      </p:sp>
    </p:spTree>
    <p:extLst>
      <p:ext uri="{BB962C8B-B14F-4D97-AF65-F5344CB8AC3E}">
        <p14:creationId xmlns:p14="http://schemas.microsoft.com/office/powerpoint/2010/main" val="79710116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5DA587D-CD69-4A91-ACD3-78B1AFF6164F}"/>
              </a:ext>
            </a:extLst>
          </p:cNvPr>
          <p:cNvSpPr>
            <a:spLocks noGrp="1"/>
          </p:cNvSpPr>
          <p:nvPr>
            <p:ph type="dt" sz="half" idx="10"/>
          </p:nvPr>
        </p:nvSpPr>
        <p:spPr/>
        <p:txBody>
          <a:bodyPr/>
          <a:lstStyle>
            <a:lvl1pPr>
              <a:defRPr/>
            </a:lvl1pPr>
          </a:lstStyle>
          <a:p>
            <a:pPr>
              <a:defRPr/>
            </a:pPr>
            <a:r>
              <a:rPr lang="en-US"/>
              <a:t>2/17/2016</a:t>
            </a:r>
          </a:p>
        </p:txBody>
      </p:sp>
      <p:sp>
        <p:nvSpPr>
          <p:cNvPr id="3" name="Footer Placeholder 4">
            <a:extLst>
              <a:ext uri="{FF2B5EF4-FFF2-40B4-BE49-F238E27FC236}">
                <a16:creationId xmlns:a16="http://schemas.microsoft.com/office/drawing/2014/main" id="{270BC940-EB1A-419E-8396-301801AB48AD}"/>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2D2D569C-8BEC-490D-B24D-532BC5A67B4C}"/>
              </a:ext>
            </a:extLst>
          </p:cNvPr>
          <p:cNvSpPr>
            <a:spLocks noGrp="1"/>
          </p:cNvSpPr>
          <p:nvPr>
            <p:ph type="sldNum" sz="quarter" idx="12"/>
          </p:nvPr>
        </p:nvSpPr>
        <p:spPr/>
        <p:txBody>
          <a:bodyPr/>
          <a:lstStyle>
            <a:lvl1pPr>
              <a:defRPr/>
            </a:lvl1pPr>
          </a:lstStyle>
          <a:p>
            <a:pPr>
              <a:defRPr/>
            </a:pPr>
            <a:fld id="{ABD238DE-43F6-475D-8E74-A5810DED3807}" type="slidenum">
              <a:rPr lang="en-US" altLang="en-US"/>
              <a:pPr>
                <a:defRPr/>
              </a:pPr>
              <a:t>‹#›</a:t>
            </a:fld>
            <a:endParaRPr lang="en-US" altLang="en-US" dirty="0"/>
          </a:p>
        </p:txBody>
      </p:sp>
    </p:spTree>
    <p:extLst>
      <p:ext uri="{BB962C8B-B14F-4D97-AF65-F5344CB8AC3E}">
        <p14:creationId xmlns:p14="http://schemas.microsoft.com/office/powerpoint/2010/main" val="384438201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58ACE80D-F623-4713-A36E-CE22E89A23F5}"/>
              </a:ext>
            </a:extLst>
          </p:cNvPr>
          <p:cNvSpPr>
            <a:spLocks noGrp="1"/>
          </p:cNvSpPr>
          <p:nvPr>
            <p:ph type="dt" sz="half" idx="10"/>
          </p:nvPr>
        </p:nvSpPr>
        <p:spPr/>
        <p:txBody>
          <a:bodyPr/>
          <a:lstStyle>
            <a:lvl1pPr>
              <a:defRPr/>
            </a:lvl1pPr>
          </a:lstStyle>
          <a:p>
            <a:pPr>
              <a:defRPr/>
            </a:pPr>
            <a:r>
              <a:rPr lang="en-US"/>
              <a:t>2/17/2016</a:t>
            </a:r>
          </a:p>
        </p:txBody>
      </p:sp>
      <p:sp>
        <p:nvSpPr>
          <p:cNvPr id="6" name="Footer Placeholder 4">
            <a:extLst>
              <a:ext uri="{FF2B5EF4-FFF2-40B4-BE49-F238E27FC236}">
                <a16:creationId xmlns:a16="http://schemas.microsoft.com/office/drawing/2014/main" id="{1AB5D7D9-C9D5-4452-9A9A-09E94247139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50EBF17-0600-45F4-9171-EF40DFAD6D00}"/>
              </a:ext>
            </a:extLst>
          </p:cNvPr>
          <p:cNvSpPr>
            <a:spLocks noGrp="1"/>
          </p:cNvSpPr>
          <p:nvPr>
            <p:ph type="sldNum" sz="quarter" idx="12"/>
          </p:nvPr>
        </p:nvSpPr>
        <p:spPr/>
        <p:txBody>
          <a:bodyPr/>
          <a:lstStyle>
            <a:lvl1pPr>
              <a:defRPr/>
            </a:lvl1pPr>
          </a:lstStyle>
          <a:p>
            <a:pPr>
              <a:defRPr/>
            </a:pPr>
            <a:fld id="{F27388B1-6E83-47C6-BB3F-B419EC68B8BF}" type="slidenum">
              <a:rPr lang="en-US" altLang="en-US"/>
              <a:pPr>
                <a:defRPr/>
              </a:pPr>
              <a:t>‹#›</a:t>
            </a:fld>
            <a:endParaRPr lang="en-US" altLang="en-US" dirty="0"/>
          </a:p>
        </p:txBody>
      </p:sp>
    </p:spTree>
    <p:extLst>
      <p:ext uri="{BB962C8B-B14F-4D97-AF65-F5344CB8AC3E}">
        <p14:creationId xmlns:p14="http://schemas.microsoft.com/office/powerpoint/2010/main" val="4425973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10F0E863-334B-4455-9A97-706392A0582C}"/>
              </a:ext>
            </a:extLst>
          </p:cNvPr>
          <p:cNvSpPr>
            <a:spLocks noGrp="1"/>
          </p:cNvSpPr>
          <p:nvPr>
            <p:ph type="dt" sz="half" idx="10"/>
          </p:nvPr>
        </p:nvSpPr>
        <p:spPr/>
        <p:txBody>
          <a:bodyPr/>
          <a:lstStyle>
            <a:lvl1pPr>
              <a:defRPr/>
            </a:lvl1pPr>
          </a:lstStyle>
          <a:p>
            <a:pPr>
              <a:defRPr/>
            </a:pPr>
            <a:r>
              <a:rPr lang="en-US"/>
              <a:t>2/17/2016</a:t>
            </a:r>
          </a:p>
        </p:txBody>
      </p:sp>
      <p:sp>
        <p:nvSpPr>
          <p:cNvPr id="6" name="Footer Placeholder 4">
            <a:extLst>
              <a:ext uri="{FF2B5EF4-FFF2-40B4-BE49-F238E27FC236}">
                <a16:creationId xmlns:a16="http://schemas.microsoft.com/office/drawing/2014/main" id="{2E3E0804-1F63-4F0D-A355-C919E164DFA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E746A215-B18A-4AC4-99A3-78E5CB952882}"/>
              </a:ext>
            </a:extLst>
          </p:cNvPr>
          <p:cNvSpPr>
            <a:spLocks noGrp="1"/>
          </p:cNvSpPr>
          <p:nvPr>
            <p:ph type="sldNum" sz="quarter" idx="12"/>
          </p:nvPr>
        </p:nvSpPr>
        <p:spPr/>
        <p:txBody>
          <a:bodyPr/>
          <a:lstStyle>
            <a:lvl1pPr>
              <a:defRPr/>
            </a:lvl1pPr>
          </a:lstStyle>
          <a:p>
            <a:pPr>
              <a:defRPr/>
            </a:pPr>
            <a:fld id="{9E473F92-4AB2-452A-B188-5D928A313AB4}" type="slidenum">
              <a:rPr lang="en-US" altLang="en-US"/>
              <a:pPr>
                <a:defRPr/>
              </a:pPr>
              <a:t>‹#›</a:t>
            </a:fld>
            <a:endParaRPr lang="en-US" altLang="en-US" dirty="0"/>
          </a:p>
        </p:txBody>
      </p:sp>
    </p:spTree>
    <p:extLst>
      <p:ext uri="{BB962C8B-B14F-4D97-AF65-F5344CB8AC3E}">
        <p14:creationId xmlns:p14="http://schemas.microsoft.com/office/powerpoint/2010/main" val="169431441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D553F1-AA0F-4C6B-9B68-1B8BB88FBEE7}"/>
              </a:ext>
            </a:extLst>
          </p:cNvPr>
          <p:cNvSpPr>
            <a:spLocks noGrp="1"/>
          </p:cNvSpPr>
          <p:nvPr>
            <p:ph type="dt" sz="half" idx="10"/>
          </p:nvPr>
        </p:nvSpPr>
        <p:spPr/>
        <p:txBody>
          <a:bodyPr/>
          <a:lstStyle>
            <a:lvl1pPr>
              <a:defRPr/>
            </a:lvl1pPr>
          </a:lstStyle>
          <a:p>
            <a:pPr>
              <a:defRPr/>
            </a:pPr>
            <a:r>
              <a:rPr lang="en-US"/>
              <a:t>2/17/2016</a:t>
            </a:r>
          </a:p>
        </p:txBody>
      </p:sp>
      <p:sp>
        <p:nvSpPr>
          <p:cNvPr id="5" name="Footer Placeholder 4">
            <a:extLst>
              <a:ext uri="{FF2B5EF4-FFF2-40B4-BE49-F238E27FC236}">
                <a16:creationId xmlns:a16="http://schemas.microsoft.com/office/drawing/2014/main" id="{8B4C1E88-20F7-446F-8525-688BD2C3A194}"/>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DC06EFE-0C8F-443B-BEDD-59AB5E83612A}"/>
              </a:ext>
            </a:extLst>
          </p:cNvPr>
          <p:cNvSpPr>
            <a:spLocks noGrp="1"/>
          </p:cNvSpPr>
          <p:nvPr>
            <p:ph type="sldNum" sz="quarter" idx="12"/>
          </p:nvPr>
        </p:nvSpPr>
        <p:spPr/>
        <p:txBody>
          <a:bodyPr/>
          <a:lstStyle>
            <a:lvl1pPr>
              <a:defRPr/>
            </a:lvl1pPr>
          </a:lstStyle>
          <a:p>
            <a:pPr>
              <a:defRPr/>
            </a:pPr>
            <a:fld id="{6997269C-D6FB-45AA-B50D-B384D50D9839}" type="slidenum">
              <a:rPr lang="en-US" altLang="en-US"/>
              <a:pPr>
                <a:defRPr/>
              </a:pPr>
              <a:t>‹#›</a:t>
            </a:fld>
            <a:endParaRPr lang="en-US" altLang="en-US" dirty="0"/>
          </a:p>
        </p:txBody>
      </p:sp>
    </p:spTree>
    <p:extLst>
      <p:ext uri="{BB962C8B-B14F-4D97-AF65-F5344CB8AC3E}">
        <p14:creationId xmlns:p14="http://schemas.microsoft.com/office/powerpoint/2010/main" val="961476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8EDDE5-2D3C-462F-BC28-01907B6FE82C}"/>
              </a:ext>
            </a:extLst>
          </p:cNvPr>
          <p:cNvSpPr>
            <a:spLocks noGrp="1"/>
          </p:cNvSpPr>
          <p:nvPr>
            <p:ph type="dt" sz="half" idx="10"/>
          </p:nvPr>
        </p:nvSpPr>
        <p:spPr/>
        <p:txBody>
          <a:bodyPr/>
          <a:lstStyle>
            <a:lvl1pPr>
              <a:defRPr/>
            </a:lvl1pPr>
          </a:lstStyle>
          <a:p>
            <a:pPr>
              <a:defRPr/>
            </a:pPr>
            <a:r>
              <a:rPr lang="en-US"/>
              <a:t>2/17/2016</a:t>
            </a:r>
          </a:p>
        </p:txBody>
      </p:sp>
      <p:sp>
        <p:nvSpPr>
          <p:cNvPr id="5" name="Footer Placeholder 4">
            <a:extLst>
              <a:ext uri="{FF2B5EF4-FFF2-40B4-BE49-F238E27FC236}">
                <a16:creationId xmlns:a16="http://schemas.microsoft.com/office/drawing/2014/main" id="{6A48C518-0089-4E99-91C7-9B761D3D5D35}"/>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3B022C72-26F9-4E9C-A75D-BF9875B02542}"/>
              </a:ext>
            </a:extLst>
          </p:cNvPr>
          <p:cNvSpPr>
            <a:spLocks noGrp="1"/>
          </p:cNvSpPr>
          <p:nvPr>
            <p:ph type="sldNum" sz="quarter" idx="12"/>
          </p:nvPr>
        </p:nvSpPr>
        <p:spPr/>
        <p:txBody>
          <a:bodyPr/>
          <a:lstStyle>
            <a:lvl1pPr>
              <a:defRPr/>
            </a:lvl1pPr>
          </a:lstStyle>
          <a:p>
            <a:pPr>
              <a:defRPr/>
            </a:pPr>
            <a:fld id="{06020EB9-F52C-4F26-9D5D-490717B88E8A}" type="slidenum">
              <a:rPr lang="en-US" altLang="en-US"/>
              <a:pPr>
                <a:defRPr/>
              </a:pPr>
              <a:t>‹#›</a:t>
            </a:fld>
            <a:endParaRPr lang="en-US" altLang="en-US" dirty="0"/>
          </a:p>
        </p:txBody>
      </p:sp>
    </p:spTree>
    <p:extLst>
      <p:ext uri="{BB962C8B-B14F-4D97-AF65-F5344CB8AC3E}">
        <p14:creationId xmlns:p14="http://schemas.microsoft.com/office/powerpoint/2010/main" val="29695228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jpe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A47958E5-8B50-44B1-8E40-87D9EBBE568C}"/>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345EE627-377C-4FD9-9838-81482EF6A76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0B825E40-DF68-49A2-91DF-175DD3269C74}"/>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r>
              <a:rPr lang="en-US"/>
              <a:t>2/17/2016</a:t>
            </a:r>
          </a:p>
        </p:txBody>
      </p:sp>
      <p:sp>
        <p:nvSpPr>
          <p:cNvPr id="5" name="Footer Placeholder 4">
            <a:extLst>
              <a:ext uri="{FF2B5EF4-FFF2-40B4-BE49-F238E27FC236}">
                <a16:creationId xmlns:a16="http://schemas.microsoft.com/office/drawing/2014/main" id="{F136CA44-F348-46E1-83E5-F7EA97E58817}"/>
              </a:ext>
            </a:extLst>
          </p:cNvPr>
          <p:cNvSpPr>
            <a:spLocks noGrp="1"/>
          </p:cNvSpPr>
          <p:nvPr>
            <p:ph type="ftr" sz="quarter" idx="3"/>
          </p:nvPr>
        </p:nvSpPr>
        <p:spPr>
          <a:xfrm>
            <a:off x="3124200" y="6356350"/>
            <a:ext cx="28956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itchFamily="34" charset="0"/>
                <a:cs typeface="+mn-cs"/>
              </a:defRPr>
            </a:lvl1pPr>
          </a:lstStyle>
          <a:p>
            <a:pPr>
              <a:defRPr/>
            </a:pPr>
            <a:endParaRPr lang="en-US"/>
          </a:p>
        </p:txBody>
      </p:sp>
      <p:sp>
        <p:nvSpPr>
          <p:cNvPr id="6" name="Slide Number Placeholder 5">
            <a:extLst>
              <a:ext uri="{FF2B5EF4-FFF2-40B4-BE49-F238E27FC236}">
                <a16:creationId xmlns:a16="http://schemas.microsoft.com/office/drawing/2014/main" id="{704B52BC-FE88-4EA6-BAAD-6DA8F601340A}"/>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5DC85581-D78C-4E99-843E-0C3786125561}"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6909" r:id="rId1"/>
    <p:sldLayoutId id="2147486910" r:id="rId2"/>
    <p:sldLayoutId id="2147486911" r:id="rId3"/>
    <p:sldLayoutId id="2147486912" r:id="rId4"/>
    <p:sldLayoutId id="2147486913" r:id="rId5"/>
    <p:sldLayoutId id="2147486914" r:id="rId6"/>
    <p:sldLayoutId id="2147486915" r:id="rId7"/>
    <p:sldLayoutId id="2147486916" r:id="rId8"/>
    <p:sldLayoutId id="2147486917" r:id="rId9"/>
    <p:sldLayoutId id="2147486918" r:id="rId10"/>
    <p:sldLayoutId id="2147486919"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bwMode="gray">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2050" name="Title Placeholder 1">
            <a:extLst>
              <a:ext uri="{FF2B5EF4-FFF2-40B4-BE49-F238E27FC236}">
                <a16:creationId xmlns:a16="http://schemas.microsoft.com/office/drawing/2014/main" id="{1A705D43-B142-4B22-9F6A-5BD5EF0B7639}"/>
              </a:ext>
            </a:extLst>
          </p:cNvPr>
          <p:cNvSpPr>
            <a:spLocks noGrp="1"/>
          </p:cNvSpPr>
          <p:nvPr>
            <p:ph type="title"/>
          </p:nvPr>
        </p:nvSpPr>
        <p:spPr bwMode="gray">
          <a:xfrm>
            <a:off x="914400" y="234950"/>
            <a:ext cx="5483225" cy="77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a:t>Click to edit Master title style</a:t>
            </a:r>
          </a:p>
        </p:txBody>
      </p:sp>
      <p:pic>
        <p:nvPicPr>
          <p:cNvPr id="2051" name="Picture 4" descr="UHC_Logo_large">
            <a:extLst>
              <a:ext uri="{FF2B5EF4-FFF2-40B4-BE49-F238E27FC236}">
                <a16:creationId xmlns:a16="http://schemas.microsoft.com/office/drawing/2014/main" id="{60C5D06D-F343-4923-ABD2-915CFD6CCD16}"/>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6762750" y="427038"/>
            <a:ext cx="1841500"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Slide Number Placeholder 5">
            <a:extLst>
              <a:ext uri="{FF2B5EF4-FFF2-40B4-BE49-F238E27FC236}">
                <a16:creationId xmlns:a16="http://schemas.microsoft.com/office/drawing/2014/main" id="{662E9E13-1CB5-4B23-8725-E6654491AFBA}"/>
              </a:ext>
            </a:extLst>
          </p:cNvPr>
          <p:cNvSpPr>
            <a:spLocks noGrp="1"/>
          </p:cNvSpPr>
          <p:nvPr>
            <p:ph type="sldNum" sz="quarter" idx="4"/>
          </p:nvPr>
        </p:nvSpPr>
        <p:spPr bwMode="gray">
          <a:xfrm>
            <a:off x="260350" y="6354763"/>
            <a:ext cx="601663" cy="3651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eaLnBrk="1" hangingPunct="1">
              <a:defRPr sz="1000">
                <a:solidFill>
                  <a:srgbClr val="FFFFFF"/>
                </a:solidFill>
                <a:latin typeface="Verdana" panose="020B0604030504040204" pitchFamily="34" charset="0"/>
              </a:defRPr>
            </a:lvl1pPr>
          </a:lstStyle>
          <a:p>
            <a:pPr>
              <a:defRPr/>
            </a:pPr>
            <a:fld id="{25A7A32D-1317-4FF2-819D-9191721524C1}" type="slidenum">
              <a:rPr lang="en-US" altLang="en-US"/>
              <a:pPr>
                <a:defRPr/>
              </a:pPr>
              <a:t>‹#›</a:t>
            </a:fld>
            <a:endParaRPr lang="en-US" altLang="en-US" dirty="0"/>
          </a:p>
        </p:txBody>
      </p:sp>
      <p:sp>
        <p:nvSpPr>
          <p:cNvPr id="1600518" name="Rectangle 6">
            <a:extLst>
              <a:ext uri="{FF2B5EF4-FFF2-40B4-BE49-F238E27FC236}">
                <a16:creationId xmlns:a16="http://schemas.microsoft.com/office/drawing/2014/main" id="{8E23EA2A-5B98-4FFC-963C-B448F9E50375}"/>
              </a:ext>
            </a:extLst>
          </p:cNvPr>
          <p:cNvSpPr>
            <a:spLocks noGrp="1" noChangeArrowheads="1"/>
          </p:cNvSpPr>
          <p:nvPr>
            <p:ph type="ftr" sz="quarter" idx="3"/>
          </p:nvPr>
        </p:nvSpPr>
        <p:spPr bwMode="auto">
          <a:xfrm>
            <a:off x="252413" y="6337300"/>
            <a:ext cx="6149975" cy="47625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800">
                <a:solidFill>
                  <a:srgbClr val="879196"/>
                </a:solidFill>
                <a:latin typeface="Arial" charset="0"/>
                <a:cs typeface="+mn-cs"/>
              </a:defRPr>
            </a:lvl1pPr>
          </a:lstStyle>
          <a:p>
            <a:pPr>
              <a:defRPr/>
            </a:pPr>
            <a:endParaRPr lang="en-US" altLang="en-US"/>
          </a:p>
        </p:txBody>
      </p:sp>
      <p:sp>
        <p:nvSpPr>
          <p:cNvPr id="2054" name="Rectangle 31">
            <a:extLst>
              <a:ext uri="{FF2B5EF4-FFF2-40B4-BE49-F238E27FC236}">
                <a16:creationId xmlns:a16="http://schemas.microsoft.com/office/drawing/2014/main" id="{3FCDF9F7-A2ED-45B2-8C82-8D418E01E7C4}"/>
              </a:ext>
            </a:extLst>
          </p:cNvPr>
          <p:cNvSpPr>
            <a:spLocks noGrp="1" noChangeArrowheads="1"/>
          </p:cNvSpPr>
          <p:nvPr>
            <p:ph type="body" idx="1"/>
          </p:nvPr>
        </p:nvSpPr>
        <p:spPr bwMode="auto">
          <a:xfrm>
            <a:off x="914400" y="1314450"/>
            <a:ext cx="7635875"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6931" r:id="rId1"/>
    <p:sldLayoutId id="2147486932" r:id="rId2"/>
    <p:sldLayoutId id="2147486933" r:id="rId3"/>
    <p:sldLayoutId id="2147486934" r:id="rId4"/>
    <p:sldLayoutId id="2147486935" r:id="rId5"/>
    <p:sldLayoutId id="2147486936" r:id="rId6"/>
    <p:sldLayoutId id="2147486937" r:id="rId7"/>
    <p:sldLayoutId id="2147486938" r:id="rId8"/>
    <p:sldLayoutId id="2147486939" r:id="rId9"/>
    <p:sldLayoutId id="2147486940" r:id="rId10"/>
    <p:sldLayoutId id="2147486941" r:id="rId11"/>
    <p:sldLayoutId id="2147486942" r:id="rId12"/>
  </p:sldLayoutIdLst>
  <p:transition>
    <p:fade/>
  </p:transition>
  <p:hf hdr="0" ftr="0" dt="0"/>
  <p:txStyles>
    <p:titleStyle>
      <a:lvl1pPr algn="l" defTabSz="457200" rtl="0" eaLnBrk="0" fontAlgn="base" hangingPunct="0">
        <a:spcBef>
          <a:spcPct val="20000"/>
        </a:spcBef>
        <a:spcAft>
          <a:spcPct val="0"/>
        </a:spcAft>
        <a:defRPr sz="2200" b="1">
          <a:solidFill>
            <a:srgbClr val="222C80"/>
          </a:solidFill>
          <a:latin typeface="+mj-lt"/>
          <a:ea typeface="ＭＳ Ｐゴシック" panose="020B0600070205080204" pitchFamily="34" charset="-128"/>
          <a:cs typeface="+mj-cs"/>
        </a:defRPr>
      </a:lvl1pPr>
      <a:lvl2pPr algn="l" defTabSz="457200" rtl="0" eaLnBrk="0" fontAlgn="base" hangingPunct="0">
        <a:spcBef>
          <a:spcPct val="20000"/>
        </a:spcBef>
        <a:spcAft>
          <a:spcPct val="0"/>
        </a:spcAft>
        <a:defRPr sz="2200" b="1">
          <a:solidFill>
            <a:srgbClr val="222C80"/>
          </a:solidFill>
          <a:latin typeface="Arial" pitchFamily="1" charset="0"/>
          <a:ea typeface="ＭＳ Ｐゴシック" panose="020B0600070205080204" pitchFamily="34" charset="-128"/>
          <a:cs typeface="ＭＳ Ｐゴシック" pitchFamily="1" charset="-128"/>
        </a:defRPr>
      </a:lvl2pPr>
      <a:lvl3pPr algn="l" defTabSz="457200" rtl="0" eaLnBrk="0" fontAlgn="base" hangingPunct="0">
        <a:spcBef>
          <a:spcPct val="20000"/>
        </a:spcBef>
        <a:spcAft>
          <a:spcPct val="0"/>
        </a:spcAft>
        <a:defRPr sz="2200" b="1">
          <a:solidFill>
            <a:srgbClr val="222C80"/>
          </a:solidFill>
          <a:latin typeface="Arial" pitchFamily="1" charset="0"/>
          <a:ea typeface="ＭＳ Ｐゴシック" panose="020B0600070205080204" pitchFamily="34" charset="-128"/>
          <a:cs typeface="ＭＳ Ｐゴシック" pitchFamily="1" charset="-128"/>
        </a:defRPr>
      </a:lvl3pPr>
      <a:lvl4pPr algn="l" defTabSz="457200" rtl="0" eaLnBrk="0" fontAlgn="base" hangingPunct="0">
        <a:spcBef>
          <a:spcPct val="20000"/>
        </a:spcBef>
        <a:spcAft>
          <a:spcPct val="0"/>
        </a:spcAft>
        <a:defRPr sz="2200" b="1">
          <a:solidFill>
            <a:srgbClr val="222C80"/>
          </a:solidFill>
          <a:latin typeface="Arial" pitchFamily="1" charset="0"/>
          <a:ea typeface="ＭＳ Ｐゴシック" panose="020B0600070205080204" pitchFamily="34" charset="-128"/>
          <a:cs typeface="ＭＳ Ｐゴシック" pitchFamily="1" charset="-128"/>
        </a:defRPr>
      </a:lvl4pPr>
      <a:lvl5pPr algn="l" defTabSz="457200" rtl="0" eaLnBrk="0" fontAlgn="base" hangingPunct="0">
        <a:spcBef>
          <a:spcPct val="20000"/>
        </a:spcBef>
        <a:spcAft>
          <a:spcPct val="0"/>
        </a:spcAft>
        <a:defRPr sz="2200" b="1">
          <a:solidFill>
            <a:srgbClr val="222C80"/>
          </a:solidFill>
          <a:latin typeface="Arial" pitchFamily="1" charset="0"/>
          <a:ea typeface="ＭＳ Ｐゴシック" panose="020B0600070205080204" pitchFamily="34" charset="-128"/>
          <a:cs typeface="ＭＳ Ｐゴシック" pitchFamily="1" charset="-128"/>
        </a:defRPr>
      </a:lvl5pPr>
      <a:lvl6pPr marL="457200" algn="l" defTabSz="457200" rtl="0" eaLnBrk="0" fontAlgn="base" hangingPunct="0">
        <a:spcBef>
          <a:spcPct val="20000"/>
        </a:spcBef>
        <a:spcAft>
          <a:spcPct val="0"/>
        </a:spcAft>
        <a:defRPr sz="2200" b="1">
          <a:solidFill>
            <a:srgbClr val="222C80"/>
          </a:solidFill>
          <a:latin typeface="Arial" pitchFamily="1" charset="0"/>
          <a:ea typeface="ＭＳ Ｐゴシック" pitchFamily="1" charset="-128"/>
          <a:cs typeface="ＭＳ Ｐゴシック" pitchFamily="1" charset="-128"/>
        </a:defRPr>
      </a:lvl6pPr>
      <a:lvl7pPr marL="914400" algn="l" defTabSz="457200" rtl="0" eaLnBrk="0" fontAlgn="base" hangingPunct="0">
        <a:spcBef>
          <a:spcPct val="20000"/>
        </a:spcBef>
        <a:spcAft>
          <a:spcPct val="0"/>
        </a:spcAft>
        <a:defRPr sz="2200" b="1">
          <a:solidFill>
            <a:srgbClr val="222C80"/>
          </a:solidFill>
          <a:latin typeface="Arial" pitchFamily="1" charset="0"/>
          <a:ea typeface="ＭＳ Ｐゴシック" pitchFamily="1" charset="-128"/>
          <a:cs typeface="ＭＳ Ｐゴシック" pitchFamily="1" charset="-128"/>
        </a:defRPr>
      </a:lvl7pPr>
      <a:lvl8pPr marL="1371600" algn="l" defTabSz="457200" rtl="0" eaLnBrk="0" fontAlgn="base" hangingPunct="0">
        <a:spcBef>
          <a:spcPct val="20000"/>
        </a:spcBef>
        <a:spcAft>
          <a:spcPct val="0"/>
        </a:spcAft>
        <a:defRPr sz="2200" b="1">
          <a:solidFill>
            <a:srgbClr val="222C80"/>
          </a:solidFill>
          <a:latin typeface="Arial" pitchFamily="1" charset="0"/>
          <a:ea typeface="ＭＳ Ｐゴシック" pitchFamily="1" charset="-128"/>
          <a:cs typeface="ＭＳ Ｐゴシック" pitchFamily="1" charset="-128"/>
        </a:defRPr>
      </a:lvl8pPr>
      <a:lvl9pPr marL="1828800" algn="l" defTabSz="457200" rtl="0" eaLnBrk="0" fontAlgn="base" hangingPunct="0">
        <a:spcBef>
          <a:spcPct val="20000"/>
        </a:spcBef>
        <a:spcAft>
          <a:spcPct val="0"/>
        </a:spcAft>
        <a:defRPr sz="2200" b="1">
          <a:solidFill>
            <a:srgbClr val="222C80"/>
          </a:solidFill>
          <a:latin typeface="Arial" pitchFamily="1" charset="0"/>
          <a:ea typeface="ＭＳ Ｐゴシック" pitchFamily="1" charset="-128"/>
          <a:cs typeface="ＭＳ Ｐゴシック" pitchFamily="1" charset="-128"/>
        </a:defRPr>
      </a:lvl9pPr>
    </p:titleStyle>
    <p:bodyStyle>
      <a:lvl1pPr marL="342900" indent="-342900" algn="l" defTabSz="457200" rtl="0" eaLnBrk="0" fontAlgn="base" hangingPunct="0">
        <a:spcBef>
          <a:spcPct val="20000"/>
        </a:spcBef>
        <a:spcAft>
          <a:spcPct val="0"/>
        </a:spcAft>
        <a:buClr>
          <a:srgbClr val="005293"/>
        </a:buClr>
        <a:buSzPct val="115000"/>
        <a:defRPr sz="2000">
          <a:solidFill>
            <a:srgbClr val="535A5D"/>
          </a:solidFill>
          <a:latin typeface="+mn-lt"/>
          <a:ea typeface="ＭＳ Ｐゴシック" panose="020B0600070205080204" pitchFamily="34" charset="-128"/>
          <a:cs typeface="+mn-cs"/>
        </a:defRPr>
      </a:lvl1pPr>
      <a:lvl2pPr marL="512763" indent="11113" algn="l" defTabSz="457200" rtl="0" eaLnBrk="0" fontAlgn="base" hangingPunct="0">
        <a:spcBef>
          <a:spcPct val="20000"/>
        </a:spcBef>
        <a:spcAft>
          <a:spcPct val="0"/>
        </a:spcAft>
        <a:buClr>
          <a:srgbClr val="005293"/>
        </a:buClr>
        <a:buFont typeface="Arial" panose="020B0604020202020204" pitchFamily="34" charset="0"/>
        <a:defRPr>
          <a:solidFill>
            <a:srgbClr val="535A5D"/>
          </a:solidFill>
          <a:latin typeface="+mn-lt"/>
          <a:ea typeface="ＭＳ Ｐゴシック" panose="020B0600070205080204" pitchFamily="34" charset="-128"/>
          <a:cs typeface="ＭＳ Ｐゴシック" charset="0"/>
        </a:defRPr>
      </a:lvl2pPr>
      <a:lvl3pPr marL="914400" algn="l" defTabSz="457200" rtl="0" eaLnBrk="0" fontAlgn="base" hangingPunct="0">
        <a:spcBef>
          <a:spcPct val="20000"/>
        </a:spcBef>
        <a:spcAft>
          <a:spcPct val="0"/>
        </a:spcAft>
        <a:buClr>
          <a:srgbClr val="005293"/>
        </a:buClr>
        <a:defRPr>
          <a:solidFill>
            <a:srgbClr val="535A5D"/>
          </a:solidFill>
          <a:latin typeface="+mn-lt"/>
          <a:ea typeface="ＭＳ Ｐゴシック" panose="020B0600070205080204" pitchFamily="34" charset="-128"/>
          <a:cs typeface="ＭＳ Ｐゴシック" charset="0"/>
        </a:defRPr>
      </a:lvl3pPr>
      <a:lvl4pPr marL="1379538" indent="-7938" algn="l" defTabSz="457200" rtl="0" eaLnBrk="0" fontAlgn="base" hangingPunct="0">
        <a:spcBef>
          <a:spcPct val="20000"/>
        </a:spcBef>
        <a:spcAft>
          <a:spcPct val="0"/>
        </a:spcAft>
        <a:buClr>
          <a:srgbClr val="005293"/>
        </a:buClr>
        <a:defRPr>
          <a:solidFill>
            <a:srgbClr val="535A5D"/>
          </a:solidFill>
          <a:latin typeface="+mn-lt"/>
          <a:ea typeface="ＭＳ Ｐゴシック" panose="020B0600070205080204" pitchFamily="34" charset="-128"/>
          <a:cs typeface="ＭＳ Ｐゴシック" charset="0"/>
        </a:defRPr>
      </a:lvl4pPr>
      <a:lvl5pPr marL="1828800" algn="l" defTabSz="457200" rtl="0" eaLnBrk="0" fontAlgn="base" hangingPunct="0">
        <a:spcBef>
          <a:spcPct val="20000"/>
        </a:spcBef>
        <a:spcAft>
          <a:spcPct val="0"/>
        </a:spcAft>
        <a:buClr>
          <a:srgbClr val="005293"/>
        </a:buClr>
        <a:buFont typeface="Arial" panose="020B0604020202020204" pitchFamily="34" charset="0"/>
        <a:buChar char="»"/>
        <a:defRPr>
          <a:solidFill>
            <a:srgbClr val="535A5D"/>
          </a:solidFill>
          <a:latin typeface="+mn-lt"/>
          <a:ea typeface="ＭＳ Ｐゴシック" panose="020B0600070205080204" pitchFamily="34" charset="-128"/>
          <a:cs typeface="ＭＳ Ｐゴシック" charset="0"/>
        </a:defRPr>
      </a:lvl5pPr>
      <a:lvl6pPr marL="2286000" algn="l" defTabSz="457200" rtl="0" eaLnBrk="0" fontAlgn="base" hangingPunct="0">
        <a:spcBef>
          <a:spcPct val="20000"/>
        </a:spcBef>
        <a:spcAft>
          <a:spcPct val="0"/>
        </a:spcAft>
        <a:buClr>
          <a:srgbClr val="005293"/>
        </a:buClr>
        <a:buFont typeface="Arial" pitchFamily="1" charset="0"/>
        <a:buChar char="»"/>
        <a:defRPr>
          <a:solidFill>
            <a:srgbClr val="535A5D"/>
          </a:solidFill>
          <a:latin typeface="+mn-lt"/>
          <a:ea typeface="+mn-ea"/>
        </a:defRPr>
      </a:lvl6pPr>
      <a:lvl7pPr marL="2743200" algn="l" defTabSz="457200" rtl="0" eaLnBrk="0" fontAlgn="base" hangingPunct="0">
        <a:spcBef>
          <a:spcPct val="20000"/>
        </a:spcBef>
        <a:spcAft>
          <a:spcPct val="0"/>
        </a:spcAft>
        <a:buClr>
          <a:srgbClr val="005293"/>
        </a:buClr>
        <a:buFont typeface="Arial" pitchFamily="1" charset="0"/>
        <a:buChar char="»"/>
        <a:defRPr>
          <a:solidFill>
            <a:srgbClr val="535A5D"/>
          </a:solidFill>
          <a:latin typeface="+mn-lt"/>
          <a:ea typeface="+mn-ea"/>
        </a:defRPr>
      </a:lvl7pPr>
      <a:lvl8pPr marL="3200400" algn="l" defTabSz="457200" rtl="0" eaLnBrk="0" fontAlgn="base" hangingPunct="0">
        <a:spcBef>
          <a:spcPct val="20000"/>
        </a:spcBef>
        <a:spcAft>
          <a:spcPct val="0"/>
        </a:spcAft>
        <a:buClr>
          <a:srgbClr val="005293"/>
        </a:buClr>
        <a:buFont typeface="Arial" pitchFamily="1" charset="0"/>
        <a:buChar char="»"/>
        <a:defRPr>
          <a:solidFill>
            <a:srgbClr val="535A5D"/>
          </a:solidFill>
          <a:latin typeface="+mn-lt"/>
          <a:ea typeface="+mn-ea"/>
        </a:defRPr>
      </a:lvl8pPr>
      <a:lvl9pPr marL="3657600" algn="l" defTabSz="457200" rtl="0" eaLnBrk="0" fontAlgn="base" hangingPunct="0">
        <a:spcBef>
          <a:spcPct val="20000"/>
        </a:spcBef>
        <a:spcAft>
          <a:spcPct val="0"/>
        </a:spcAft>
        <a:buClr>
          <a:srgbClr val="005293"/>
        </a:buClr>
        <a:buFont typeface="Arial" pitchFamily="1" charset="0"/>
        <a:buChar char="»"/>
        <a:defRPr>
          <a:solidFill>
            <a:srgbClr val="535A5D"/>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Title Placeholder 1">
            <a:extLst>
              <a:ext uri="{FF2B5EF4-FFF2-40B4-BE49-F238E27FC236}">
                <a16:creationId xmlns:a16="http://schemas.microsoft.com/office/drawing/2014/main" id="{70585C5A-EC60-4A8C-ACE8-717F5A176B3E}"/>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a:extLst>
              <a:ext uri="{FF2B5EF4-FFF2-40B4-BE49-F238E27FC236}">
                <a16:creationId xmlns:a16="http://schemas.microsoft.com/office/drawing/2014/main" id="{2AE3E1C0-9C89-418D-A86D-250922CB175B}"/>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9B77371-D074-4EB1-92B6-631CF4D05FD5}"/>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cs typeface="+mn-cs"/>
              </a:defRPr>
            </a:lvl1pPr>
          </a:lstStyle>
          <a:p>
            <a:pPr>
              <a:defRPr/>
            </a:pPr>
            <a:r>
              <a:rPr lang="en-US"/>
              <a:t>2/17/2016</a:t>
            </a:r>
          </a:p>
        </p:txBody>
      </p:sp>
      <p:sp>
        <p:nvSpPr>
          <p:cNvPr id="5" name="Footer Placeholder 4">
            <a:extLst>
              <a:ext uri="{FF2B5EF4-FFF2-40B4-BE49-F238E27FC236}">
                <a16:creationId xmlns:a16="http://schemas.microsoft.com/office/drawing/2014/main" id="{109C59D6-3CAE-4F75-BA06-732DA1920760}"/>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cs typeface="+mn-cs"/>
              </a:defRPr>
            </a:lvl1pPr>
          </a:lstStyle>
          <a:p>
            <a:pPr>
              <a:defRPr/>
            </a:pPr>
            <a:endParaRPr lang="en-US"/>
          </a:p>
        </p:txBody>
      </p:sp>
      <p:sp>
        <p:nvSpPr>
          <p:cNvPr id="6" name="Slide Number Placeholder 5">
            <a:extLst>
              <a:ext uri="{FF2B5EF4-FFF2-40B4-BE49-F238E27FC236}">
                <a16:creationId xmlns:a16="http://schemas.microsoft.com/office/drawing/2014/main" id="{030E7889-1EA6-459D-A0B8-51E7A42AA28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0182C0ED-C65E-49A4-80FC-E710FDC21A20}"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6920" r:id="rId1"/>
    <p:sldLayoutId id="2147486921" r:id="rId2"/>
    <p:sldLayoutId id="2147486922" r:id="rId3"/>
    <p:sldLayoutId id="2147486923" r:id="rId4"/>
    <p:sldLayoutId id="2147486924" r:id="rId5"/>
    <p:sldLayoutId id="2147486925" r:id="rId6"/>
    <p:sldLayoutId id="2147486926" r:id="rId7"/>
    <p:sldLayoutId id="2147486927" r:id="rId8"/>
    <p:sldLayoutId id="2147486928" r:id="rId9"/>
    <p:sldLayoutId id="2147486929" r:id="rId10"/>
    <p:sldLayoutId id="2147486930" r:id="rId11"/>
  </p:sldLayoutIdLst>
  <p:hf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30.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emf"/><Relationship Id="rId5" Type="http://schemas.openxmlformats.org/officeDocument/2006/relationships/image" Target="../media/image11.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0.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jpeg"/><Relationship Id="rId7"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hyperlink" Target="https://accounts.myuhc.com/rt/register/myuhc/en" TargetMode="Externa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4.pn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6.emf"/></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6.emf"/></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6.emf"/><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emf"/><Relationship Id="rId4" Type="http://schemas.openxmlformats.org/officeDocument/2006/relationships/package" Target="../embeddings/Microsoft_Word_Document.docx"/></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16.emf"/></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16.emf"/></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5.xml"/><Relationship Id="rId5" Type="http://schemas.openxmlformats.org/officeDocument/2006/relationships/image" Target="../media/image16.emf"/><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image" Target="../media/image16.emf"/><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5.xml"/><Relationship Id="rId5" Type="http://schemas.openxmlformats.org/officeDocument/2006/relationships/image" Target="../media/image26.png"/><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7.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ece of meat with onions on top of it&#10;&#10;AI-generated content may be incorrect.">
            <a:extLst>
              <a:ext uri="{FF2B5EF4-FFF2-40B4-BE49-F238E27FC236}">
                <a16:creationId xmlns:a16="http://schemas.microsoft.com/office/drawing/2014/main" id="{3D997F69-8F35-01C6-013F-2AB9D57D413C}"/>
              </a:ext>
            </a:extLst>
          </p:cNvPr>
          <p:cNvPicPr>
            <a:picLocks noChangeAspect="1"/>
          </p:cNvPicPr>
          <p:nvPr/>
        </p:nvPicPr>
        <p:blipFill>
          <a:blip r:embed="rId3">
            <a:extLst>
              <a:ext uri="{28A0092B-C50C-407E-A947-70E740481C1C}">
                <a14:useLocalDpi xmlns:a14="http://schemas.microsoft.com/office/drawing/2010/main" val="0"/>
              </a:ext>
            </a:extLst>
          </a:blip>
          <a:srcRect t="8524"/>
          <a:stretch>
            <a:fillRect/>
          </a:stretch>
        </p:blipFill>
        <p:spPr>
          <a:xfrm>
            <a:off x="0" y="1905000"/>
            <a:ext cx="9296400" cy="5724461"/>
          </a:xfrm>
          <a:prstGeom prst="rect">
            <a:avLst/>
          </a:prstGeom>
        </p:spPr>
      </p:pic>
      <p:sp>
        <p:nvSpPr>
          <p:cNvPr id="8" name="Rectangle 7">
            <a:extLst>
              <a:ext uri="{FF2B5EF4-FFF2-40B4-BE49-F238E27FC236}">
                <a16:creationId xmlns:a16="http://schemas.microsoft.com/office/drawing/2014/main" id="{65E19416-0CCF-4BAE-A867-76CD56DD2A5B}"/>
              </a:ext>
            </a:extLst>
          </p:cNvPr>
          <p:cNvSpPr/>
          <p:nvPr/>
        </p:nvSpPr>
        <p:spPr>
          <a:xfrm>
            <a:off x="0" y="1447800"/>
            <a:ext cx="9165336" cy="1066800"/>
          </a:xfrm>
          <a:prstGeom prst="rect">
            <a:avLst/>
          </a:prstGeom>
          <a:solidFill>
            <a:srgbClr val="62626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723" name="TextBox 115">
            <a:extLst>
              <a:ext uri="{FF2B5EF4-FFF2-40B4-BE49-F238E27FC236}">
                <a16:creationId xmlns:a16="http://schemas.microsoft.com/office/drawing/2014/main" id="{7C2FCEE4-7663-4F33-AFBA-81FCA85D6532}"/>
              </a:ext>
            </a:extLst>
          </p:cNvPr>
          <p:cNvSpPr txBox="1">
            <a:spLocks noChangeArrowheads="1"/>
          </p:cNvSpPr>
          <p:nvPr/>
        </p:nvSpPr>
        <p:spPr bwMode="auto">
          <a:xfrm>
            <a:off x="457200" y="1515817"/>
            <a:ext cx="82296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MX" altLang="en-US" sz="4000" b="1" dirty="0">
                <a:solidFill>
                  <a:schemeClr val="bg1"/>
                </a:solidFill>
                <a:latin typeface="Lato" panose="020F0502020204030203" pitchFamily="34" charset="0"/>
              </a:rPr>
              <a:t>Inscripción Abierta 2025-2026</a:t>
            </a:r>
          </a:p>
        </p:txBody>
      </p:sp>
      <p:pic>
        <p:nvPicPr>
          <p:cNvPr id="4" name="Picture 3" descr="A black background with brown text&#10;&#10;Description automatically generated">
            <a:extLst>
              <a:ext uri="{FF2B5EF4-FFF2-40B4-BE49-F238E27FC236}">
                <a16:creationId xmlns:a16="http://schemas.microsoft.com/office/drawing/2014/main" id="{0C9304C8-EB4E-56B1-D3DE-C61AE85C55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30502" y="0"/>
            <a:ext cx="5682996" cy="1572296"/>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A close up of a logo&#10;&#10;Description automatically generated">
            <a:extLst>
              <a:ext uri="{FF2B5EF4-FFF2-40B4-BE49-F238E27FC236}">
                <a16:creationId xmlns:a16="http://schemas.microsoft.com/office/drawing/2014/main" id="{EE008EF1-45F5-45E7-98F4-2A35CDDB66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0" y="3583358"/>
            <a:ext cx="23622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0" name="Group 3">
            <a:extLst>
              <a:ext uri="{FF2B5EF4-FFF2-40B4-BE49-F238E27FC236}">
                <a16:creationId xmlns:a16="http://schemas.microsoft.com/office/drawing/2014/main" id="{9D2CEFBB-5033-42A4-A801-98699BBA905C}"/>
              </a:ext>
            </a:extLst>
          </p:cNvPr>
          <p:cNvGrpSpPr>
            <a:grpSpLocks/>
          </p:cNvGrpSpPr>
          <p:nvPr/>
        </p:nvGrpSpPr>
        <p:grpSpPr bwMode="auto">
          <a:xfrm>
            <a:off x="76200" y="76200"/>
            <a:ext cx="1828800" cy="1981200"/>
            <a:chOff x="3581400" y="838200"/>
            <a:chExt cx="4876800" cy="5334000"/>
          </a:xfrm>
        </p:grpSpPr>
        <p:pic>
          <p:nvPicPr>
            <p:cNvPr id="32778" name="Picture 107">
              <a:extLst>
                <a:ext uri="{FF2B5EF4-FFF2-40B4-BE49-F238E27FC236}">
                  <a16:creationId xmlns:a16="http://schemas.microsoft.com/office/drawing/2014/main" id="{95E3FD95-F313-409A-B4D3-94B3C148A9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095" t="9525" r="10715" b="7143"/>
            <a:stretch>
              <a:fillRect/>
            </a:stretch>
          </p:blipFill>
          <p:spPr bwMode="auto">
            <a:xfrm>
              <a:off x="3581400" y="838200"/>
              <a:ext cx="4876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9" name="TextBox 5">
              <a:extLst>
                <a:ext uri="{FF2B5EF4-FFF2-40B4-BE49-F238E27FC236}">
                  <a16:creationId xmlns:a16="http://schemas.microsoft.com/office/drawing/2014/main" id="{3DF5B537-51B6-4BB6-B40F-5C00CD40CCE7}"/>
                </a:ext>
              </a:extLst>
            </p:cNvPr>
            <p:cNvSpPr txBox="1">
              <a:spLocks noChangeArrowheads="1"/>
            </p:cNvSpPr>
            <p:nvPr/>
          </p:nvSpPr>
          <p:spPr bwMode="auto">
            <a:xfrm rot="20249983">
              <a:off x="4322864" y="2672318"/>
              <a:ext cx="3347093" cy="99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MX" altLang="en-US" sz="1800" dirty="0">
                  <a:latin typeface="Lato" panose="020F0502020204030203" pitchFamily="34" charset="0"/>
                </a:rPr>
                <a:t>beneficios</a:t>
              </a:r>
            </a:p>
          </p:txBody>
        </p:sp>
      </p:grpSp>
      <p:sp>
        <p:nvSpPr>
          <p:cNvPr id="32771" name="Rectangle 2">
            <a:extLst>
              <a:ext uri="{FF2B5EF4-FFF2-40B4-BE49-F238E27FC236}">
                <a16:creationId xmlns:a16="http://schemas.microsoft.com/office/drawing/2014/main" id="{7F6AD2A9-0D89-4CC3-AE61-31F9D8F9F954}"/>
              </a:ext>
            </a:extLst>
          </p:cNvPr>
          <p:cNvSpPr>
            <a:spLocks noChangeArrowheads="1"/>
          </p:cNvSpPr>
          <p:nvPr/>
        </p:nvSpPr>
        <p:spPr bwMode="auto">
          <a:xfrm>
            <a:off x="40005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3600" dirty="0">
                <a:latin typeface="Lato" panose="020F0502020204030203" pitchFamily="34" charset="0"/>
              </a:rPr>
              <a:t>Proceso de Inscripción Abierta</a:t>
            </a:r>
          </a:p>
        </p:txBody>
      </p:sp>
      <p:sp>
        <p:nvSpPr>
          <p:cNvPr id="32772" name="Rectangle 2">
            <a:extLst>
              <a:ext uri="{FF2B5EF4-FFF2-40B4-BE49-F238E27FC236}">
                <a16:creationId xmlns:a16="http://schemas.microsoft.com/office/drawing/2014/main" id="{E0CFBB46-41E1-49BB-BE0F-EBA9EAF67520}"/>
              </a:ext>
            </a:extLst>
          </p:cNvPr>
          <p:cNvSpPr>
            <a:spLocks noChangeArrowheads="1"/>
          </p:cNvSpPr>
          <p:nvPr/>
        </p:nvSpPr>
        <p:spPr bwMode="auto">
          <a:xfrm>
            <a:off x="381000" y="1560320"/>
            <a:ext cx="8008938"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b="1" dirty="0">
                <a:solidFill>
                  <a:schemeClr val="tx1">
                    <a:lumMod val="85000"/>
                    <a:lumOff val="15000"/>
                  </a:schemeClr>
                </a:solidFill>
                <a:latin typeface="Lato" panose="020F0502020204030203" pitchFamily="34" charset="0"/>
              </a:rPr>
              <a:t>¿Quién es Elegible?</a:t>
            </a:r>
          </a:p>
        </p:txBody>
      </p:sp>
      <p:sp>
        <p:nvSpPr>
          <p:cNvPr id="32773" name="Rectangle 11">
            <a:extLst>
              <a:ext uri="{FF2B5EF4-FFF2-40B4-BE49-F238E27FC236}">
                <a16:creationId xmlns:a16="http://schemas.microsoft.com/office/drawing/2014/main" id="{A3D3B037-547F-4212-B603-80E8D863D507}"/>
              </a:ext>
            </a:extLst>
          </p:cNvPr>
          <p:cNvSpPr>
            <a:spLocks noChangeArrowheads="1"/>
          </p:cNvSpPr>
          <p:nvPr/>
        </p:nvSpPr>
        <p:spPr bwMode="auto">
          <a:xfrm>
            <a:off x="331352" y="1963508"/>
            <a:ext cx="6402823" cy="48474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None/>
            </a:pPr>
            <a:endParaRPr lang="es-MX" sz="2000" i="1" kern="100" dirty="0">
              <a:effectLst/>
              <a:latin typeface="Lato" panose="020F0502020204030203" pitchFamily="34" charset="0"/>
              <a:ea typeface="Lato" panose="020F0502020204030203" pitchFamily="34" charset="0"/>
              <a:cs typeface="Lato" panose="020F0502020204030203" pitchFamily="34" charset="0"/>
            </a:endParaRPr>
          </a:p>
          <a:p>
            <a:pPr algn="just">
              <a:spcBef>
                <a:spcPct val="0"/>
              </a:spcBef>
              <a:buNone/>
            </a:pPr>
            <a:r>
              <a:rPr lang="es-MX" sz="2000" i="1" kern="100" dirty="0">
                <a:effectLst/>
                <a:latin typeface="Lato" panose="020F0502020204030203" pitchFamily="34" charset="0"/>
                <a:ea typeface="Lato" panose="020F0502020204030203" pitchFamily="34" charset="0"/>
                <a:cs typeface="Lato" panose="020F0502020204030203" pitchFamily="34" charset="0"/>
              </a:rPr>
              <a:t>Si usted es un empleado de tiempo completo que trabaja 30 </a:t>
            </a:r>
            <a:r>
              <a:rPr lang="es-MX" sz="2000" i="1" kern="100" dirty="0" err="1">
                <a:effectLst/>
                <a:latin typeface="Lato" panose="020F0502020204030203" pitchFamily="34" charset="0"/>
                <a:ea typeface="Lato" panose="020F0502020204030203" pitchFamily="34" charset="0"/>
                <a:cs typeface="Lato" panose="020F0502020204030203" pitchFamily="34" charset="0"/>
              </a:rPr>
              <a:t>ó</a:t>
            </a:r>
            <a:r>
              <a:rPr lang="es-MX" sz="2000" i="1" kern="100" dirty="0">
                <a:effectLst/>
                <a:latin typeface="Lato" panose="020F0502020204030203" pitchFamily="34" charset="0"/>
                <a:ea typeface="Lato" panose="020F0502020204030203" pitchFamily="34" charset="0"/>
                <a:cs typeface="Lato" panose="020F0502020204030203" pitchFamily="34" charset="0"/>
              </a:rPr>
              <a:t> más horas y ha cumplido con su periodo de espera, es elegible para inscribirse </a:t>
            </a:r>
            <a:r>
              <a:rPr lang="es-MX" sz="2000" i="1" kern="100" dirty="0">
                <a:latin typeface="Lato" panose="020F0502020204030203" pitchFamily="34" charset="0"/>
                <a:ea typeface="Lato" panose="020F0502020204030203" pitchFamily="34" charset="0"/>
                <a:cs typeface="Lato" panose="020F0502020204030203" pitchFamily="34" charset="0"/>
              </a:rPr>
              <a:t>a</a:t>
            </a:r>
            <a:r>
              <a:rPr lang="es-MX" sz="2000" i="1" kern="100" dirty="0">
                <a:effectLst/>
                <a:latin typeface="Lato" panose="020F0502020204030203" pitchFamily="34" charset="0"/>
                <a:ea typeface="Lato" panose="020F0502020204030203" pitchFamily="34" charset="0"/>
                <a:cs typeface="Lato" panose="020F0502020204030203" pitchFamily="34" charset="0"/>
              </a:rPr>
              <a:t> los beneficios. El periodo de espera es </a:t>
            </a:r>
            <a:r>
              <a:rPr lang="es-MX" sz="2000" b="1" i="1" kern="100" dirty="0">
                <a:effectLst/>
                <a:latin typeface="Lato" panose="020F0502020204030203" pitchFamily="34" charset="0"/>
                <a:ea typeface="Lato" panose="020F0502020204030203" pitchFamily="34" charset="0"/>
                <a:cs typeface="Lato" panose="020F0502020204030203" pitchFamily="34" charset="0"/>
              </a:rPr>
              <a:t>el primer día del mes siguiente a 60 días de empleo continuo.</a:t>
            </a:r>
            <a:endParaRPr lang="en-US" sz="2000" b="1" i="1" kern="100" dirty="0">
              <a:effectLst/>
              <a:latin typeface="Lato" panose="020F0502020204030203" pitchFamily="34" charset="0"/>
              <a:ea typeface="Lato" panose="020F0502020204030203" pitchFamily="34" charset="0"/>
              <a:cs typeface="Lato" panose="020F0502020204030203" pitchFamily="34" charset="0"/>
            </a:endParaRPr>
          </a:p>
          <a:p>
            <a:pPr algn="just">
              <a:spcBef>
                <a:spcPct val="0"/>
              </a:spcBef>
              <a:buFontTx/>
              <a:buNone/>
            </a:pPr>
            <a:endParaRPr lang="es-MX" altLang="en-US" sz="2000" i="1" dirty="0">
              <a:latin typeface="Lato" panose="020F0502020204030203" pitchFamily="34" charset="0"/>
            </a:endParaRPr>
          </a:p>
          <a:p>
            <a:pPr>
              <a:spcBef>
                <a:spcPct val="0"/>
              </a:spcBef>
              <a:buFontTx/>
              <a:buNone/>
            </a:pPr>
            <a:r>
              <a:rPr lang="es-MX" altLang="en-US" sz="1800" dirty="0">
                <a:latin typeface="Lato" panose="020F0502020204030203" pitchFamily="34" charset="0"/>
              </a:rPr>
              <a:t>	</a:t>
            </a:r>
            <a:r>
              <a:rPr lang="es-MX" altLang="en-US" sz="2000" dirty="0">
                <a:latin typeface="Lato" panose="020F0502020204030203" pitchFamily="34" charset="0"/>
              </a:rPr>
              <a:t>Recordatorio: </a:t>
            </a:r>
            <a:endParaRPr lang="es-MX" altLang="en-US" sz="1800" dirty="0">
              <a:latin typeface="Lato" panose="020F0502020204030203" pitchFamily="34" charset="0"/>
            </a:endParaRPr>
          </a:p>
          <a:p>
            <a:pPr algn="just">
              <a:spcBef>
                <a:spcPct val="0"/>
              </a:spcBef>
              <a:buNone/>
            </a:pPr>
            <a:endParaRPr lang="es-MX" sz="1800" kern="100" dirty="0">
              <a:effectLst/>
              <a:latin typeface="Lato" panose="020F0502020204030203" pitchFamily="34" charset="0"/>
              <a:ea typeface="Lato" panose="020F0502020204030203" pitchFamily="34" charset="0"/>
              <a:cs typeface="Lato" panose="020F0502020204030203" pitchFamily="34" charset="0"/>
            </a:endParaRPr>
          </a:p>
          <a:p>
            <a:pPr algn="just">
              <a:spcBef>
                <a:spcPct val="0"/>
              </a:spcBef>
              <a:buNone/>
            </a:pPr>
            <a:r>
              <a:rPr lang="es-MX" sz="1800" kern="100" dirty="0">
                <a:effectLst/>
                <a:latin typeface="Lato" panose="020F0502020204030203" pitchFamily="34" charset="0"/>
                <a:ea typeface="Lato" panose="020F0502020204030203" pitchFamily="34" charset="0"/>
                <a:cs typeface="Lato" panose="020F0502020204030203" pitchFamily="34" charset="0"/>
              </a:rPr>
              <a:t>La Ley de Cuidado de Salud Asequible (ACA) requiere que los planes de salud con cobertura familiar cubran a los hijos hasta los 26 años.</a:t>
            </a:r>
            <a:endParaRPr lang="en-US" sz="1800" kern="100" dirty="0">
              <a:effectLst/>
              <a:latin typeface="Lato" panose="020F0502020204030203" pitchFamily="34" charset="0"/>
              <a:ea typeface="Lato" panose="020F0502020204030203" pitchFamily="34" charset="0"/>
              <a:cs typeface="Lato" panose="020F0502020204030203" pitchFamily="34" charset="0"/>
            </a:endParaRPr>
          </a:p>
          <a:p>
            <a:pPr algn="just">
              <a:spcBef>
                <a:spcPct val="0"/>
              </a:spcBef>
              <a:buFontTx/>
              <a:buNone/>
            </a:pPr>
            <a:endParaRPr lang="es-MX" altLang="en-US" sz="500" dirty="0">
              <a:latin typeface="Lato" panose="020F0502020204030203" pitchFamily="34" charset="0"/>
              <a:ea typeface="Lato" panose="020F0502020204030203" pitchFamily="34" charset="0"/>
              <a:cs typeface="Lato" panose="020F0502020204030203" pitchFamily="34" charset="0"/>
            </a:endParaRPr>
          </a:p>
          <a:p>
            <a:pPr algn="just">
              <a:spcBef>
                <a:spcPct val="0"/>
              </a:spcBef>
              <a:buFontTx/>
              <a:buNone/>
            </a:pPr>
            <a:r>
              <a:rPr lang="es-MX" sz="1800" dirty="0">
                <a:solidFill>
                  <a:srgbClr val="FF0000"/>
                </a:solidFill>
                <a:effectLst/>
                <a:latin typeface="Lato" panose="020F0502020204030203" pitchFamily="34" charset="0"/>
                <a:ea typeface="Lato" panose="020F0502020204030203" pitchFamily="34" charset="0"/>
                <a:cs typeface="Lato" panose="020F0502020204030203" pitchFamily="34" charset="0"/>
              </a:rPr>
              <a:t>Las personas no elegibles incluyen a</a:t>
            </a:r>
            <a:r>
              <a:rPr lang="es-MX" altLang="en-US" sz="1800" dirty="0">
                <a:solidFill>
                  <a:srgbClr val="FF0000"/>
                </a:solidFill>
                <a:latin typeface="Lato" panose="020F0502020204030203" pitchFamily="34" charset="0"/>
                <a:ea typeface="Lato" panose="020F0502020204030203" pitchFamily="34" charset="0"/>
                <a:cs typeface="Lato" panose="020F0502020204030203" pitchFamily="34" charset="0"/>
              </a:rPr>
              <a:t>: </a:t>
            </a:r>
            <a:r>
              <a:rPr lang="es-MX" sz="1800" dirty="0">
                <a:effectLst/>
                <a:latin typeface="Lato" panose="020F0502020204030203" pitchFamily="34" charset="0"/>
                <a:ea typeface="Lato" panose="020F0502020204030203" pitchFamily="34" charset="0"/>
                <a:cs typeface="Lato" panose="020F0502020204030203" pitchFamily="34" charset="0"/>
              </a:rPr>
              <a:t>hijos que hayan alcanzado el límite de edad máximo, nietos, cónyuges divorciados, amigos, compañeros de cuarto u otros familiares que no sean elegibles a cobertura.</a:t>
            </a:r>
            <a:endParaRPr lang="es-MX" altLang="en-US" sz="1800" dirty="0">
              <a:latin typeface="Lato" panose="020F0502020204030203" pitchFamily="34" charset="0"/>
              <a:ea typeface="Lato" panose="020F0502020204030203" pitchFamily="34" charset="0"/>
              <a:cs typeface="Lato" panose="020F0502020204030203" pitchFamily="34" charset="0"/>
            </a:endParaRPr>
          </a:p>
        </p:txBody>
      </p:sp>
      <p:sp>
        <p:nvSpPr>
          <p:cNvPr id="32774" name="Slide Number Placeholder 1">
            <a:extLst>
              <a:ext uri="{FF2B5EF4-FFF2-40B4-BE49-F238E27FC236}">
                <a16:creationId xmlns:a16="http://schemas.microsoft.com/office/drawing/2014/main" id="{EA7F5670-8E20-4BA9-985F-C9FDCCE52E2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D74EE18-9866-4743-9CD1-6D09F772EE20}" type="slidenum">
              <a:rPr lang="en-US" altLang="en-US" sz="1200" smtClean="0">
                <a:solidFill>
                  <a:srgbClr val="898989"/>
                </a:solidFill>
              </a:rPr>
              <a:pPr>
                <a:spcBef>
                  <a:spcPct val="0"/>
                </a:spcBef>
                <a:buFontTx/>
                <a:buNone/>
              </a:pPr>
              <a:t>2</a:t>
            </a:fld>
            <a:endParaRPr lang="en-US" altLang="en-US" sz="1200" dirty="0">
              <a:solidFill>
                <a:srgbClr val="898989"/>
              </a:solidFill>
            </a:endParaRPr>
          </a:p>
        </p:txBody>
      </p:sp>
      <p:sp>
        <p:nvSpPr>
          <p:cNvPr id="32775" name="TextBox 12">
            <a:extLst>
              <a:ext uri="{FF2B5EF4-FFF2-40B4-BE49-F238E27FC236}">
                <a16:creationId xmlns:a16="http://schemas.microsoft.com/office/drawing/2014/main" id="{9F134F75-22FB-4D0F-BA81-CCBB61DDB13E}"/>
              </a:ext>
            </a:extLst>
          </p:cNvPr>
          <p:cNvSpPr txBox="1">
            <a:spLocks noChangeArrowheads="1"/>
          </p:cNvSpPr>
          <p:nvPr/>
        </p:nvSpPr>
        <p:spPr bwMode="auto">
          <a:xfrm>
            <a:off x="4724400" y="1238250"/>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2500" dirty="0">
                <a:solidFill>
                  <a:srgbClr val="7F7F7F"/>
                </a:solidFill>
                <a:latin typeface="Lato" panose="020F0502020204030203" pitchFamily="34" charset="0"/>
              </a:rPr>
              <a:t>Año del Plan 2025-2026</a:t>
            </a:r>
          </a:p>
        </p:txBody>
      </p:sp>
      <p:pic>
        <p:nvPicPr>
          <p:cNvPr id="32776" name="Picture 14">
            <a:extLst>
              <a:ext uri="{FF2B5EF4-FFF2-40B4-BE49-F238E27FC236}">
                <a16:creationId xmlns:a16="http://schemas.microsoft.com/office/drawing/2014/main" id="{386646A1-D8D2-465B-929C-3783B2629F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050" y="3962400"/>
            <a:ext cx="70410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2">
            <a:extLst>
              <a:ext uri="{FF2B5EF4-FFF2-40B4-BE49-F238E27FC236}">
                <a16:creationId xmlns:a16="http://schemas.microsoft.com/office/drawing/2014/main" id="{F2306E96-1597-4BE0-87AE-FC9B930EBCB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p:blipFill>
        <p:spPr bwMode="auto">
          <a:xfrm>
            <a:off x="6934200" y="6209083"/>
            <a:ext cx="1472943" cy="40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24398"/>
    </mc:Choice>
    <mc:Fallback xmlns="">
      <p:transition spd="slow" advTm="24398"/>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roup 3">
            <a:extLst>
              <a:ext uri="{FF2B5EF4-FFF2-40B4-BE49-F238E27FC236}">
                <a16:creationId xmlns:a16="http://schemas.microsoft.com/office/drawing/2014/main" id="{6BDC140B-3642-4973-8723-8AFAA4B88358}"/>
              </a:ext>
            </a:extLst>
          </p:cNvPr>
          <p:cNvGrpSpPr>
            <a:grpSpLocks/>
          </p:cNvGrpSpPr>
          <p:nvPr/>
        </p:nvGrpSpPr>
        <p:grpSpPr bwMode="auto">
          <a:xfrm>
            <a:off x="76200" y="76200"/>
            <a:ext cx="1828800" cy="1981200"/>
            <a:chOff x="3581400" y="838200"/>
            <a:chExt cx="4876800" cy="5334000"/>
          </a:xfrm>
        </p:grpSpPr>
        <p:pic>
          <p:nvPicPr>
            <p:cNvPr id="33805" name="Picture 107">
              <a:extLst>
                <a:ext uri="{FF2B5EF4-FFF2-40B4-BE49-F238E27FC236}">
                  <a16:creationId xmlns:a16="http://schemas.microsoft.com/office/drawing/2014/main" id="{3072D7C0-655B-4015-85E6-D147DEA7E2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095" t="9525" r="10715" b="7143"/>
            <a:stretch>
              <a:fillRect/>
            </a:stretch>
          </p:blipFill>
          <p:spPr bwMode="auto">
            <a:xfrm>
              <a:off x="3581400" y="838200"/>
              <a:ext cx="4876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806" name="TextBox 5">
              <a:extLst>
                <a:ext uri="{FF2B5EF4-FFF2-40B4-BE49-F238E27FC236}">
                  <a16:creationId xmlns:a16="http://schemas.microsoft.com/office/drawing/2014/main" id="{47BEA398-2350-4A4D-BED3-111E1BE83A74}"/>
                </a:ext>
              </a:extLst>
            </p:cNvPr>
            <p:cNvSpPr txBox="1">
              <a:spLocks noChangeArrowheads="1"/>
            </p:cNvSpPr>
            <p:nvPr/>
          </p:nvSpPr>
          <p:spPr bwMode="auto">
            <a:xfrm rot="20249983">
              <a:off x="4472024" y="2635590"/>
              <a:ext cx="3224416" cy="99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MX" altLang="en-US" sz="1800" dirty="0">
                  <a:latin typeface="Lato" panose="020F0502020204030203" pitchFamily="34" charset="0"/>
                </a:rPr>
                <a:t>beneficios</a:t>
              </a:r>
            </a:p>
          </p:txBody>
        </p:sp>
      </p:grpSp>
      <p:sp>
        <p:nvSpPr>
          <p:cNvPr id="33795" name="Rectangle 2">
            <a:extLst>
              <a:ext uri="{FF2B5EF4-FFF2-40B4-BE49-F238E27FC236}">
                <a16:creationId xmlns:a16="http://schemas.microsoft.com/office/drawing/2014/main" id="{CCEA0E6C-52A0-4FF4-B83D-CB1C0BF2C003}"/>
              </a:ext>
            </a:extLst>
          </p:cNvPr>
          <p:cNvSpPr>
            <a:spLocks noChangeArrowheads="1"/>
          </p:cNvSpPr>
          <p:nvPr/>
        </p:nvSpPr>
        <p:spPr bwMode="auto">
          <a:xfrm>
            <a:off x="40005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3600" dirty="0">
                <a:latin typeface="Lato" panose="020F0502020204030203" pitchFamily="34" charset="0"/>
              </a:rPr>
              <a:t>Proceso de Inscripción Abierta</a:t>
            </a:r>
          </a:p>
        </p:txBody>
      </p:sp>
      <p:sp>
        <p:nvSpPr>
          <p:cNvPr id="33796" name="Rectangle 2">
            <a:extLst>
              <a:ext uri="{FF2B5EF4-FFF2-40B4-BE49-F238E27FC236}">
                <a16:creationId xmlns:a16="http://schemas.microsoft.com/office/drawing/2014/main" id="{EFC842B5-847A-43E7-A9C2-1131DA401243}"/>
              </a:ext>
            </a:extLst>
          </p:cNvPr>
          <p:cNvSpPr>
            <a:spLocks noChangeArrowheads="1"/>
          </p:cNvSpPr>
          <p:nvPr/>
        </p:nvSpPr>
        <p:spPr bwMode="auto">
          <a:xfrm>
            <a:off x="400050" y="1893887"/>
            <a:ext cx="4800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b="1" dirty="0">
                <a:solidFill>
                  <a:schemeClr val="tx1">
                    <a:lumMod val="85000"/>
                    <a:lumOff val="15000"/>
                  </a:schemeClr>
                </a:solidFill>
                <a:latin typeface="Lato" panose="020F0502020204030203" pitchFamily="34" charset="0"/>
              </a:rPr>
              <a:t>¿Cómo me Inscribo?</a:t>
            </a:r>
          </a:p>
        </p:txBody>
      </p:sp>
      <p:sp>
        <p:nvSpPr>
          <p:cNvPr id="33797" name="Rectangle 1">
            <a:extLst>
              <a:ext uri="{FF2B5EF4-FFF2-40B4-BE49-F238E27FC236}">
                <a16:creationId xmlns:a16="http://schemas.microsoft.com/office/drawing/2014/main" id="{720DDFC9-C528-4114-ABC4-F22999FB37B9}"/>
              </a:ext>
            </a:extLst>
          </p:cNvPr>
          <p:cNvSpPr>
            <a:spLocks noChangeArrowheads="1"/>
          </p:cNvSpPr>
          <p:nvPr/>
        </p:nvSpPr>
        <p:spPr bwMode="auto">
          <a:xfrm>
            <a:off x="336550" y="2719972"/>
            <a:ext cx="475284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 typeface="Wingdings" panose="05000000000000000000" pitchFamily="2" charset="2"/>
              <a:buChar char="q"/>
            </a:pPr>
            <a:r>
              <a:rPr lang="es-MX" altLang="en-US" sz="1800" dirty="0">
                <a:latin typeface="Lato" panose="020F0502020204030203" pitchFamily="34" charset="0"/>
              </a:rPr>
              <a:t>Usted </a:t>
            </a:r>
            <a:r>
              <a:rPr lang="es-MX" altLang="en-US" sz="1800" b="1" u="sng" dirty="0">
                <a:latin typeface="Lato" panose="020F0502020204030203" pitchFamily="34" charset="0"/>
              </a:rPr>
              <a:t>DEBE</a:t>
            </a:r>
            <a:r>
              <a:rPr lang="es-MX" altLang="en-US" sz="1800" dirty="0">
                <a:latin typeface="Lato" panose="020F0502020204030203" pitchFamily="34" charset="0"/>
              </a:rPr>
              <a:t> inscribirse/hacer cambios a través de </a:t>
            </a:r>
            <a:r>
              <a:rPr lang="es-MX" altLang="en-US" sz="1800" b="1" dirty="0" err="1">
                <a:solidFill>
                  <a:schemeClr val="accent6">
                    <a:lumMod val="50000"/>
                  </a:schemeClr>
                </a:solidFill>
                <a:latin typeface="Lato" panose="020F0502020204030203" pitchFamily="34" charset="0"/>
              </a:rPr>
              <a:t>Paylocity</a:t>
            </a:r>
            <a:r>
              <a:rPr lang="es-MX" altLang="en-US" sz="1800" b="1" dirty="0">
                <a:solidFill>
                  <a:schemeClr val="accent6">
                    <a:lumMod val="50000"/>
                  </a:schemeClr>
                </a:solidFill>
                <a:latin typeface="Lato" panose="020F0502020204030203" pitchFamily="34" charset="0"/>
              </a:rPr>
              <a:t> </a:t>
            </a:r>
            <a:r>
              <a:rPr lang="es-MX" sz="1800" b="1" u="sng" kern="100" dirty="0">
                <a:effectLst/>
                <a:latin typeface="Lato" panose="020F0502020204030203" pitchFamily="34" charset="0"/>
                <a:ea typeface="Lato" panose="020F0502020204030203" pitchFamily="34" charset="0"/>
                <a:cs typeface="Lato" panose="020F0502020204030203" pitchFamily="34" charset="0"/>
              </a:rPr>
              <a:t>incluso si está renunciando a cobertura.</a:t>
            </a:r>
          </a:p>
          <a:p>
            <a:pPr eaLnBrk="1" hangingPunct="1">
              <a:spcBef>
                <a:spcPct val="0"/>
              </a:spcBef>
              <a:buFont typeface="Wingdings" panose="05000000000000000000" pitchFamily="2" charset="2"/>
              <a:buChar char="q"/>
            </a:pPr>
            <a:endParaRPr lang="es-MX" altLang="en-US" sz="1800" b="1" u="sng" dirty="0">
              <a:latin typeface="Lato" panose="020F0502020204030203" pitchFamily="34" charset="0"/>
            </a:endParaRPr>
          </a:p>
        </p:txBody>
      </p:sp>
      <p:sp>
        <p:nvSpPr>
          <p:cNvPr id="33798" name="Slide Number Placeholder 1">
            <a:extLst>
              <a:ext uri="{FF2B5EF4-FFF2-40B4-BE49-F238E27FC236}">
                <a16:creationId xmlns:a16="http://schemas.microsoft.com/office/drawing/2014/main" id="{C87F1396-FB4E-44D1-85A9-03E9AB4A6F04}"/>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1724467-162B-4EE2-BACF-779DBFFD1667}" type="slidenum">
              <a:rPr lang="en-US" altLang="en-US" sz="1200" smtClean="0">
                <a:solidFill>
                  <a:srgbClr val="898989"/>
                </a:solidFill>
              </a:rPr>
              <a:pPr>
                <a:spcBef>
                  <a:spcPct val="0"/>
                </a:spcBef>
                <a:buFontTx/>
                <a:buNone/>
              </a:pPr>
              <a:t>3</a:t>
            </a:fld>
            <a:endParaRPr lang="en-US" altLang="en-US" sz="1200" dirty="0">
              <a:solidFill>
                <a:srgbClr val="898989"/>
              </a:solidFill>
            </a:endParaRPr>
          </a:p>
        </p:txBody>
      </p:sp>
      <p:sp>
        <p:nvSpPr>
          <p:cNvPr id="33799" name="Rectangle 2">
            <a:extLst>
              <a:ext uri="{FF2B5EF4-FFF2-40B4-BE49-F238E27FC236}">
                <a16:creationId xmlns:a16="http://schemas.microsoft.com/office/drawing/2014/main" id="{C5946ECF-B4F8-4CCC-A03E-3A669AC13BE7}"/>
              </a:ext>
            </a:extLst>
          </p:cNvPr>
          <p:cNvSpPr>
            <a:spLocks noChangeArrowheads="1"/>
          </p:cNvSpPr>
          <p:nvPr/>
        </p:nvSpPr>
        <p:spPr bwMode="auto">
          <a:xfrm>
            <a:off x="307975" y="3690938"/>
            <a:ext cx="4800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US" altLang="en-US" b="1" dirty="0">
                <a:solidFill>
                  <a:schemeClr val="tx1">
                    <a:lumMod val="85000"/>
                    <a:lumOff val="15000"/>
                  </a:schemeClr>
                </a:solidFill>
                <a:latin typeface="Lato" panose="020F0502020204030203" pitchFamily="34" charset="0"/>
              </a:rPr>
              <a:t>When do I Enroll?</a:t>
            </a:r>
          </a:p>
        </p:txBody>
      </p:sp>
      <p:sp>
        <p:nvSpPr>
          <p:cNvPr id="3" name="Rectangle 2">
            <a:extLst>
              <a:ext uri="{FF2B5EF4-FFF2-40B4-BE49-F238E27FC236}">
                <a16:creationId xmlns:a16="http://schemas.microsoft.com/office/drawing/2014/main" id="{5EA601F1-9144-4356-8952-02E1F8A3B580}"/>
              </a:ext>
            </a:extLst>
          </p:cNvPr>
          <p:cNvSpPr/>
          <p:nvPr/>
        </p:nvSpPr>
        <p:spPr>
          <a:xfrm>
            <a:off x="381000" y="4338638"/>
            <a:ext cx="8086725" cy="2036968"/>
          </a:xfrm>
          <a:prstGeom prst="rect">
            <a:avLst/>
          </a:prstGeom>
        </p:spPr>
        <p:txBody>
          <a:bodyPr>
            <a:spAutoFit/>
          </a:bodyPr>
          <a:lstStyle/>
          <a:p>
            <a:pPr marL="285750" indent="-285750" eaLnBrk="1" hangingPunct="1">
              <a:spcBef>
                <a:spcPct val="50000"/>
              </a:spcBef>
              <a:buFont typeface="Wingdings" panose="05000000000000000000" pitchFamily="2" charset="2"/>
              <a:buChar char="q"/>
              <a:defRPr/>
            </a:pPr>
            <a:r>
              <a:rPr lang="es-MX" altLang="en-US" dirty="0">
                <a:latin typeface="Lato" panose="020F0502020204030203" pitchFamily="34" charset="0"/>
                <a:cs typeface="+mn-cs"/>
              </a:rPr>
              <a:t>Inscripción Abierta:</a:t>
            </a:r>
          </a:p>
          <a:p>
            <a:pPr marL="285750" indent="-285750" eaLnBrk="1" hangingPunct="1">
              <a:spcBef>
                <a:spcPct val="50000"/>
              </a:spcBef>
              <a:buFont typeface="Arial" charset="0"/>
              <a:buNone/>
              <a:defRPr/>
            </a:pPr>
            <a:r>
              <a:rPr lang="es-MX" altLang="en-US" dirty="0">
                <a:solidFill>
                  <a:schemeClr val="accent6">
                    <a:lumMod val="50000"/>
                  </a:schemeClr>
                </a:solidFill>
                <a:latin typeface="Lato" panose="020F0502020204030203" pitchFamily="34" charset="0"/>
                <a:cs typeface="+mn-cs"/>
              </a:rPr>
              <a:t>	</a:t>
            </a:r>
            <a:r>
              <a:rPr lang="es-MX" altLang="en-US" b="1" dirty="0">
                <a:solidFill>
                  <a:schemeClr val="accent6">
                    <a:lumMod val="50000"/>
                  </a:schemeClr>
                </a:solidFill>
                <a:latin typeface="Lato" panose="020F0502020204030203" pitchFamily="34" charset="0"/>
                <a:cs typeface="+mn-cs"/>
              </a:rPr>
              <a:t>Miércoles, 29 de Julio – Viernes, 8 de Agosto de 2025</a:t>
            </a:r>
          </a:p>
          <a:p>
            <a:pPr marL="285750" indent="-285750" eaLnBrk="1" hangingPunct="1">
              <a:spcBef>
                <a:spcPct val="50000"/>
              </a:spcBef>
              <a:buFont typeface="Wingdings" panose="05000000000000000000" pitchFamily="2" charset="2"/>
              <a:buChar char="q"/>
              <a:defRPr/>
            </a:pPr>
            <a:r>
              <a:rPr lang="es-MX" sz="1800" kern="100" dirty="0">
                <a:effectLst/>
                <a:latin typeface="Lato" panose="020F0502020204030203" pitchFamily="34" charset="0"/>
                <a:ea typeface="Lato" panose="020F0502020204030203" pitchFamily="34" charset="0"/>
                <a:cs typeface="+mn-cs"/>
              </a:rPr>
              <a:t>Los </a:t>
            </a:r>
            <a:r>
              <a:rPr lang="es-MX" sz="1800" kern="100" dirty="0">
                <a:effectLst/>
                <a:latin typeface="Lato" panose="020F0502020204030203" pitchFamily="34" charset="0"/>
                <a:ea typeface="Lato" panose="020F0502020204030203" pitchFamily="34" charset="0"/>
                <a:cs typeface="Lato" panose="020F0502020204030203" pitchFamily="34" charset="0"/>
              </a:rPr>
              <a:t>beneficios que elija serán efectivos:</a:t>
            </a:r>
            <a:endParaRPr lang="en-US" sz="1800" kern="100" dirty="0">
              <a:effectLst/>
              <a:latin typeface="Lato" panose="020F0502020204030203" pitchFamily="34" charset="0"/>
              <a:ea typeface="Lato" panose="020F0502020204030203" pitchFamily="34" charset="0"/>
              <a:cs typeface="Lato" panose="020F0502020204030203" pitchFamily="34" charset="0"/>
            </a:endParaRPr>
          </a:p>
          <a:p>
            <a:pPr marL="0" marR="0">
              <a:lnSpc>
                <a:spcPct val="115000"/>
              </a:lnSpc>
              <a:spcBef>
                <a:spcPts val="0"/>
              </a:spcBef>
              <a:spcAft>
                <a:spcPts val="800"/>
              </a:spcAft>
            </a:pPr>
            <a:r>
              <a:rPr lang="es-MX" sz="1800" b="1" kern="100" dirty="0">
                <a:effectLst/>
                <a:latin typeface="Lato" panose="020F0502020204030203" pitchFamily="34" charset="0"/>
                <a:ea typeface="Lato" panose="020F0502020204030203" pitchFamily="34" charset="0"/>
                <a:cs typeface="Lato" panose="020F0502020204030203" pitchFamily="34" charset="0"/>
              </a:rPr>
              <a:t>Del 1 de Septiembre de 2025 al 31 de Agosto de 2026</a:t>
            </a:r>
            <a:endParaRPr lang="en-US" sz="1800" b="1" kern="100" dirty="0">
              <a:effectLst/>
              <a:latin typeface="Lato" panose="020F0502020204030203" pitchFamily="34" charset="0"/>
              <a:ea typeface="Lato" panose="020F0502020204030203" pitchFamily="34" charset="0"/>
              <a:cs typeface="Lato" panose="020F0502020204030203" pitchFamily="34" charset="0"/>
            </a:endParaRPr>
          </a:p>
          <a:p>
            <a:pPr marL="285750" indent="-285750" eaLnBrk="1" hangingPunct="1">
              <a:spcBef>
                <a:spcPct val="50000"/>
              </a:spcBef>
              <a:buFont typeface="Arial" charset="0"/>
              <a:buNone/>
              <a:defRPr/>
            </a:pPr>
            <a:endParaRPr lang="es-MX" altLang="en-US" b="1" dirty="0">
              <a:latin typeface="Lato" panose="020F0502020204030203" pitchFamily="34" charset="0"/>
              <a:cs typeface="+mn-cs"/>
            </a:endParaRPr>
          </a:p>
        </p:txBody>
      </p:sp>
      <p:sp>
        <p:nvSpPr>
          <p:cNvPr id="33801" name="TextBox 12">
            <a:extLst>
              <a:ext uri="{FF2B5EF4-FFF2-40B4-BE49-F238E27FC236}">
                <a16:creationId xmlns:a16="http://schemas.microsoft.com/office/drawing/2014/main" id="{EE446535-A167-4B7B-850A-FEF07ABEF44C}"/>
              </a:ext>
            </a:extLst>
          </p:cNvPr>
          <p:cNvSpPr txBox="1">
            <a:spLocks noChangeArrowheads="1"/>
          </p:cNvSpPr>
          <p:nvPr/>
        </p:nvSpPr>
        <p:spPr bwMode="auto">
          <a:xfrm>
            <a:off x="4724400" y="1238250"/>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2500" dirty="0">
                <a:solidFill>
                  <a:srgbClr val="7F7F7F"/>
                </a:solidFill>
                <a:latin typeface="Lato" panose="020F0502020204030203" pitchFamily="34" charset="0"/>
              </a:rPr>
              <a:t>Año del Plan 2025-2026</a:t>
            </a:r>
          </a:p>
        </p:txBody>
      </p:sp>
      <p:sp>
        <p:nvSpPr>
          <p:cNvPr id="17" name="TextBox 16">
            <a:extLst>
              <a:ext uri="{FF2B5EF4-FFF2-40B4-BE49-F238E27FC236}">
                <a16:creationId xmlns:a16="http://schemas.microsoft.com/office/drawing/2014/main" id="{E782D405-C329-4AB9-98CB-BC5485E0FB08}"/>
              </a:ext>
            </a:extLst>
          </p:cNvPr>
          <p:cNvSpPr txBox="1"/>
          <p:nvPr/>
        </p:nvSpPr>
        <p:spPr>
          <a:xfrm>
            <a:off x="5089398" y="3308759"/>
            <a:ext cx="3640074" cy="1246495"/>
          </a:xfrm>
          <a:prstGeom prst="rect">
            <a:avLst/>
          </a:prstGeom>
          <a:ln>
            <a:solidFill>
              <a:schemeClr val="bg1"/>
            </a:solidFill>
          </a:ln>
        </p:spPr>
        <p:style>
          <a:lnRef idx="1">
            <a:schemeClr val="accent2"/>
          </a:lnRef>
          <a:fillRef idx="2">
            <a:schemeClr val="accent2"/>
          </a:fillRef>
          <a:effectRef idx="1">
            <a:schemeClr val="accent2"/>
          </a:effectRef>
          <a:fontRef idx="minor">
            <a:schemeClr val="dk1"/>
          </a:fontRef>
        </p:style>
        <p:txBody>
          <a:bodyPr wrap="square">
            <a:spAutoFit/>
          </a:bodyPr>
          <a:lstStyle/>
          <a:p>
            <a:pPr eaLnBrk="1" hangingPunct="1">
              <a:spcBef>
                <a:spcPct val="50000"/>
              </a:spcBef>
              <a:buFont typeface="Arial" charset="0"/>
              <a:buNone/>
              <a:defRPr/>
            </a:pPr>
            <a:r>
              <a:rPr lang="es-MX" altLang="en-US" sz="1500" dirty="0">
                <a:solidFill>
                  <a:schemeClr val="tx1"/>
                </a:solidFill>
                <a:latin typeface="Lato" panose="020F0502020204030203" pitchFamily="34" charset="0"/>
              </a:rPr>
              <a:t>Recuerde: </a:t>
            </a:r>
            <a:r>
              <a:rPr lang="es-MX" altLang="en-US" sz="1500" dirty="0">
                <a:solidFill>
                  <a:schemeClr val="tx1"/>
                </a:solidFill>
                <a:latin typeface="Lato" panose="020F0502020204030203" pitchFamily="34" charset="0"/>
                <a:cs typeface="Arial" charset="0"/>
              </a:rPr>
              <a:t>La Inscripción termina el Viernes  </a:t>
            </a:r>
            <a:r>
              <a:rPr lang="es-MX" altLang="en-US" sz="1500" b="1" dirty="0">
                <a:solidFill>
                  <a:schemeClr val="tx1"/>
                </a:solidFill>
                <a:latin typeface="Lato" panose="020F0502020204030203" pitchFamily="34" charset="0"/>
                <a:cs typeface="Arial" charset="0"/>
              </a:rPr>
              <a:t>8 de Agosto </a:t>
            </a:r>
            <a:r>
              <a:rPr lang="es-MX" altLang="en-US" sz="1500" dirty="0">
                <a:solidFill>
                  <a:schemeClr val="tx1"/>
                </a:solidFill>
                <a:latin typeface="Lato" panose="020F0502020204030203" pitchFamily="34" charset="0"/>
                <a:cs typeface="Arial" charset="0"/>
              </a:rPr>
              <a:t>a las 11:59 pm. Usted debe tomar las medidas necesarias incluso si  se está declinando la cobertura.</a:t>
            </a:r>
          </a:p>
        </p:txBody>
      </p:sp>
      <p:pic>
        <p:nvPicPr>
          <p:cNvPr id="33803" name="Picture 15">
            <a:extLst>
              <a:ext uri="{FF2B5EF4-FFF2-40B4-BE49-F238E27FC236}">
                <a16:creationId xmlns:a16="http://schemas.microsoft.com/office/drawing/2014/main" id="{55F349C8-943B-46A6-A257-791C1D48F6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240476">
            <a:off x="8466741" y="3158916"/>
            <a:ext cx="525462" cy="47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a:extLst>
              <a:ext uri="{FF2B5EF4-FFF2-40B4-BE49-F238E27FC236}">
                <a16:creationId xmlns:a16="http://schemas.microsoft.com/office/drawing/2014/main" id="{8720FA99-643E-42F2-BFF6-92A40BF28DE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6934200" y="6209083"/>
            <a:ext cx="1472943" cy="40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Paylocity — Pricing, Comparisons, and FAQs">
            <a:extLst>
              <a:ext uri="{FF2B5EF4-FFF2-40B4-BE49-F238E27FC236}">
                <a16:creationId xmlns:a16="http://schemas.microsoft.com/office/drawing/2014/main" id="{CDE72D86-4ED6-0409-F35F-D6A7C6B79A6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41303" y="1688578"/>
            <a:ext cx="3276600" cy="16383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29774"/>
    </mc:Choice>
    <mc:Fallback xmlns="">
      <p:transition spd="slow" advTm="29774"/>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29" name="Picture 4" descr="A picture containing stationary, envelope, businesscard&#10;&#10;Description automatically generated">
            <a:extLst>
              <a:ext uri="{FF2B5EF4-FFF2-40B4-BE49-F238E27FC236}">
                <a16:creationId xmlns:a16="http://schemas.microsoft.com/office/drawing/2014/main" id="{7AF890BC-F1A6-48FA-91DB-68EDB2C733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466875">
            <a:off x="6518275" y="2057400"/>
            <a:ext cx="2381250" cy="178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8" name="Rectangle 2">
            <a:extLst>
              <a:ext uri="{FF2B5EF4-FFF2-40B4-BE49-F238E27FC236}">
                <a16:creationId xmlns:a16="http://schemas.microsoft.com/office/drawing/2014/main" id="{06B2FAE3-3403-492C-B543-3E55A4505133}"/>
              </a:ext>
            </a:extLst>
          </p:cNvPr>
          <p:cNvSpPr>
            <a:spLocks noChangeArrowheads="1"/>
          </p:cNvSpPr>
          <p:nvPr/>
        </p:nvSpPr>
        <p:spPr bwMode="auto">
          <a:xfrm>
            <a:off x="40005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3600" dirty="0">
                <a:latin typeface="Lato" panose="020F0502020204030203" pitchFamily="34" charset="0"/>
              </a:rPr>
              <a:t>Proceso de Inscripción Abierta</a:t>
            </a:r>
          </a:p>
        </p:txBody>
      </p:sp>
      <p:sp>
        <p:nvSpPr>
          <p:cNvPr id="34819" name="Rectangle 2">
            <a:extLst>
              <a:ext uri="{FF2B5EF4-FFF2-40B4-BE49-F238E27FC236}">
                <a16:creationId xmlns:a16="http://schemas.microsoft.com/office/drawing/2014/main" id="{2B2ADA49-C8E8-4F28-A9AC-15BFA5F98F5E}"/>
              </a:ext>
            </a:extLst>
          </p:cNvPr>
          <p:cNvSpPr>
            <a:spLocks noChangeArrowheads="1"/>
          </p:cNvSpPr>
          <p:nvPr/>
        </p:nvSpPr>
        <p:spPr bwMode="auto">
          <a:xfrm>
            <a:off x="381000" y="1828800"/>
            <a:ext cx="6019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b="1" dirty="0">
                <a:solidFill>
                  <a:schemeClr val="tx1">
                    <a:lumMod val="85000"/>
                    <a:lumOff val="15000"/>
                  </a:schemeClr>
                </a:solidFill>
                <a:latin typeface="Lato" panose="020F0502020204030203" pitchFamily="34" charset="0"/>
              </a:rPr>
              <a:t>¿Cuándo puedo hacer Cambios?</a:t>
            </a:r>
          </a:p>
        </p:txBody>
      </p:sp>
      <p:sp>
        <p:nvSpPr>
          <p:cNvPr id="34820" name="Rectangle 3">
            <a:extLst>
              <a:ext uri="{FF2B5EF4-FFF2-40B4-BE49-F238E27FC236}">
                <a16:creationId xmlns:a16="http://schemas.microsoft.com/office/drawing/2014/main" id="{00FE5EED-6ED3-4FB8-9BF6-8659E6E8D7D1}"/>
              </a:ext>
            </a:extLst>
          </p:cNvPr>
          <p:cNvSpPr>
            <a:spLocks noChangeArrowheads="1"/>
          </p:cNvSpPr>
          <p:nvPr/>
        </p:nvSpPr>
        <p:spPr bwMode="auto">
          <a:xfrm>
            <a:off x="400050" y="2514600"/>
            <a:ext cx="676275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eaLnBrk="1" hangingPunct="1">
              <a:lnSpc>
                <a:spcPct val="110000"/>
              </a:lnSpc>
              <a:spcBef>
                <a:spcPts val="1200"/>
              </a:spcBef>
              <a:buClr>
                <a:srgbClr val="84AA33"/>
              </a:buClr>
              <a:buNone/>
            </a:pPr>
            <a:r>
              <a:rPr lang="es-MX" sz="1700" kern="100" dirty="0">
                <a:effectLst/>
                <a:latin typeface="Lato" panose="020F0502020204030203" pitchFamily="34" charset="0"/>
                <a:ea typeface="Aptos" panose="020B0004020202020204" pitchFamily="34" charset="0"/>
                <a:cs typeface="Times New Roman" panose="02020603050405020304" pitchFamily="18" charset="0"/>
              </a:rPr>
              <a:t>A menos que tenga un cambio de estado </a:t>
            </a:r>
            <a:r>
              <a:rPr lang="es-MX" sz="1700" i="1" kern="100" dirty="0">
                <a:effectLst/>
                <a:latin typeface="Lato" panose="020F0502020204030203" pitchFamily="34" charset="0"/>
                <a:ea typeface="Aptos" panose="020B0004020202020204" pitchFamily="34" charset="0"/>
                <a:cs typeface="Times New Roman" panose="02020603050405020304" pitchFamily="18" charset="0"/>
              </a:rPr>
              <a:t>calificado</a:t>
            </a:r>
            <a:r>
              <a:rPr lang="es-MX" sz="1700" kern="100" dirty="0">
                <a:effectLst/>
                <a:latin typeface="Lato" panose="020F0502020204030203" pitchFamily="34" charset="0"/>
                <a:ea typeface="Aptos" panose="020B0004020202020204" pitchFamily="34" charset="0"/>
                <a:cs typeface="Times New Roman" panose="02020603050405020304" pitchFamily="18" charset="0"/>
              </a:rPr>
              <a:t>, no puede hacer cambios a los beneficios que elijas hasta el próximo periodo de inscripción abierta. Los cambios de estado </a:t>
            </a:r>
            <a:r>
              <a:rPr lang="es-MX" sz="1700" i="1" kern="100" dirty="0">
                <a:effectLst/>
                <a:latin typeface="Lato" panose="020F0502020204030203" pitchFamily="34" charset="0"/>
                <a:ea typeface="Aptos" panose="020B0004020202020204" pitchFamily="34" charset="0"/>
                <a:cs typeface="Times New Roman" panose="02020603050405020304" pitchFamily="18" charset="0"/>
              </a:rPr>
              <a:t>calificados</a:t>
            </a:r>
            <a:r>
              <a:rPr lang="es-MX" sz="1700" kern="100" dirty="0">
                <a:effectLst/>
                <a:latin typeface="Lato" panose="020F0502020204030203" pitchFamily="34" charset="0"/>
                <a:ea typeface="Aptos" panose="020B0004020202020204" pitchFamily="34" charset="0"/>
                <a:cs typeface="Times New Roman" panose="02020603050405020304" pitchFamily="18" charset="0"/>
              </a:rPr>
              <a:t> incluyen:</a:t>
            </a:r>
            <a:endParaRPr lang="en-US" sz="1700" kern="100" dirty="0">
              <a:effectLst/>
              <a:latin typeface="Aptos" panose="020B0004020202020204" pitchFamily="34" charset="0"/>
              <a:ea typeface="Aptos" panose="020B0004020202020204" pitchFamily="34" charset="0"/>
              <a:cs typeface="Times New Roman" panose="02020603050405020304" pitchFamily="18" charset="0"/>
            </a:endParaRPr>
          </a:p>
          <a:p>
            <a:pPr marL="0" lvl="1" eaLnBrk="1" hangingPunct="1">
              <a:lnSpc>
                <a:spcPct val="110000"/>
              </a:lnSpc>
              <a:spcBef>
                <a:spcPts val="1200"/>
              </a:spcBef>
              <a:buClr>
                <a:srgbClr val="84AA33"/>
              </a:buClr>
              <a:buFont typeface="Arial" panose="020B0604020202020204" pitchFamily="34" charset="0"/>
              <a:buNone/>
            </a:pPr>
            <a:r>
              <a:rPr lang="es-MX" altLang="en-US" sz="1700" dirty="0">
                <a:latin typeface="Lato" panose="020F0502020204030203" pitchFamily="34" charset="0"/>
              </a:rPr>
              <a:t>:</a:t>
            </a:r>
          </a:p>
        </p:txBody>
      </p:sp>
      <p:sp>
        <p:nvSpPr>
          <p:cNvPr id="34821" name="Slide Number Placeholder 1">
            <a:extLst>
              <a:ext uri="{FF2B5EF4-FFF2-40B4-BE49-F238E27FC236}">
                <a16:creationId xmlns:a16="http://schemas.microsoft.com/office/drawing/2014/main" id="{2361215B-0A9C-4AE6-81E0-F37EEB5C61C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82DF42B1-FEDA-4E09-8FED-B1703D7A92DD}" type="slidenum">
              <a:rPr lang="en-US" altLang="en-US" sz="1200" smtClean="0">
                <a:solidFill>
                  <a:srgbClr val="898989"/>
                </a:solidFill>
              </a:rPr>
              <a:pPr>
                <a:spcBef>
                  <a:spcPct val="0"/>
                </a:spcBef>
                <a:buFontTx/>
                <a:buNone/>
              </a:pPr>
              <a:t>4</a:t>
            </a:fld>
            <a:endParaRPr lang="en-US" altLang="en-US" sz="1200">
              <a:solidFill>
                <a:srgbClr val="898989"/>
              </a:solidFill>
            </a:endParaRPr>
          </a:p>
        </p:txBody>
      </p:sp>
      <p:graphicFrame>
        <p:nvGraphicFramePr>
          <p:cNvPr id="3" name="Table 2">
            <a:extLst>
              <a:ext uri="{FF2B5EF4-FFF2-40B4-BE49-F238E27FC236}">
                <a16:creationId xmlns:a16="http://schemas.microsoft.com/office/drawing/2014/main" id="{FC99626F-C253-4501-9CA8-5B76E25A498C}"/>
              </a:ext>
            </a:extLst>
          </p:cNvPr>
          <p:cNvGraphicFramePr>
            <a:graphicFrameLocks noGrp="1"/>
          </p:cNvGraphicFramePr>
          <p:nvPr>
            <p:extLst>
              <p:ext uri="{D42A27DB-BD31-4B8C-83A1-F6EECF244321}">
                <p14:modId xmlns:p14="http://schemas.microsoft.com/office/powerpoint/2010/main" val="1516890437"/>
              </p:ext>
            </p:extLst>
          </p:nvPr>
        </p:nvGraphicFramePr>
        <p:xfrm>
          <a:off x="381000" y="3467100"/>
          <a:ext cx="6629400" cy="2912468"/>
        </p:xfrm>
        <a:graphic>
          <a:graphicData uri="http://schemas.openxmlformats.org/drawingml/2006/table">
            <a:tbl>
              <a:tblPr firstRow="1" bandRow="1">
                <a:tableStyleId>{2D5ABB26-0587-4C30-8999-92F81FD0307C}</a:tableStyleId>
              </a:tblPr>
              <a:tblGrid>
                <a:gridCol w="2415688">
                  <a:extLst>
                    <a:ext uri="{9D8B030D-6E8A-4147-A177-3AD203B41FA5}">
                      <a16:colId xmlns:a16="http://schemas.microsoft.com/office/drawing/2014/main" val="20000"/>
                    </a:ext>
                  </a:extLst>
                </a:gridCol>
                <a:gridCol w="4213712">
                  <a:extLst>
                    <a:ext uri="{9D8B030D-6E8A-4147-A177-3AD203B41FA5}">
                      <a16:colId xmlns:a16="http://schemas.microsoft.com/office/drawing/2014/main" val="20001"/>
                    </a:ext>
                  </a:extLst>
                </a:gridCol>
              </a:tblGrid>
              <a:tr h="988748">
                <a:tc>
                  <a:txBody>
                    <a:bodyPr/>
                    <a:lstStyle/>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300" noProof="0" dirty="0">
                          <a:latin typeface="Lato" panose="020F0502020204030203" pitchFamily="34" charset="0"/>
                        </a:rPr>
                        <a:t>Matrimonio</a:t>
                      </a: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300" noProof="0" dirty="0">
                          <a:latin typeface="Lato" panose="020F0502020204030203" pitchFamily="34" charset="0"/>
                        </a:rPr>
                        <a:t>Divorcio</a:t>
                      </a: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300" noProof="0" dirty="0">
                          <a:latin typeface="Lato" panose="020F0502020204030203" pitchFamily="34" charset="0"/>
                        </a:rPr>
                        <a:t>Separación Legal</a:t>
                      </a:r>
                    </a:p>
                  </a:txBody>
                  <a:tcPr marT="40348" marB="40348"/>
                </a:tc>
                <a:tc>
                  <a:txBody>
                    <a:bodyPr/>
                    <a:lstStyle/>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300" noProof="0" dirty="0">
                          <a:latin typeface="Lato" panose="020F0502020204030203" pitchFamily="34" charset="0"/>
                        </a:rPr>
                        <a:t>Cambio de estatus</a:t>
                      </a: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300" noProof="0" dirty="0">
                          <a:latin typeface="Lato" panose="020F0502020204030203" pitchFamily="34" charset="0"/>
                        </a:rPr>
                        <a:t>Nacimiento o adopción de un hijo</a:t>
                      </a: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300" noProof="0" dirty="0">
                          <a:latin typeface="Lato" panose="020F0502020204030203" pitchFamily="34" charset="0"/>
                        </a:rPr>
                        <a:t>Cambio del estado de dependencia del hijo</a:t>
                      </a:r>
                    </a:p>
                  </a:txBody>
                  <a:tcPr marT="40348" marB="40348"/>
                </a:tc>
                <a:extLst>
                  <a:ext uri="{0D108BD9-81ED-4DB2-BD59-A6C34878D82A}">
                    <a16:rowId xmlns:a16="http://schemas.microsoft.com/office/drawing/2014/main" val="10000"/>
                  </a:ext>
                </a:extLst>
              </a:tr>
              <a:tr h="1594115">
                <a:tc gridSpan="2">
                  <a:txBody>
                    <a:bodyPr/>
                    <a:lstStyle/>
                    <a:p>
                      <a:pPr marL="285750" lvl="0" indent="-285750">
                        <a:lnSpc>
                          <a:spcPct val="200000"/>
                        </a:lnSpc>
                        <a:buFont typeface="Courier New" panose="02070309020205020404" pitchFamily="49" charset="0"/>
                        <a:buChar char="o"/>
                      </a:pPr>
                      <a:r>
                        <a:rPr lang="es-MX" sz="130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Inicio o terminación de procedimientos de adopción</a:t>
                      </a:r>
                      <a:endParaRPr lang="en-US" sz="130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marL="285750" lvl="0" indent="-285750">
                        <a:lnSpc>
                          <a:spcPct val="200000"/>
                        </a:lnSpc>
                        <a:buFont typeface="Courier New" panose="02070309020205020404" pitchFamily="49" charset="0"/>
                        <a:buChar char="o"/>
                      </a:pPr>
                      <a:r>
                        <a:rPr lang="es-MX" sz="130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Muerte de un cónyuge, hijo u otro dependiente calificado</a:t>
                      </a:r>
                      <a:endParaRPr lang="en-US" sz="130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marL="285750" lvl="0" indent="-285750">
                        <a:lnSpc>
                          <a:spcPct val="200000"/>
                        </a:lnSpc>
                        <a:buFont typeface="Courier New" panose="02070309020205020404" pitchFamily="49" charset="0"/>
                        <a:buChar char="o"/>
                      </a:pPr>
                      <a:r>
                        <a:rPr lang="es-MX" sz="130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Cambio en los beneficios o estado de empleo del cónyuge</a:t>
                      </a:r>
                      <a:endParaRPr lang="en-US" sz="130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marL="285750" lvl="0" indent="-285750">
                        <a:lnSpc>
                          <a:spcPct val="200000"/>
                        </a:lnSpc>
                        <a:buFont typeface="Courier New" panose="02070309020205020404" pitchFamily="49" charset="0"/>
                        <a:buChar char="o"/>
                      </a:pPr>
                      <a:r>
                        <a:rPr lang="es-MX" sz="130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Cambio de residencia debido a una transferencia de empleo para usted o su cónyuge</a:t>
                      </a:r>
                      <a:endParaRPr lang="en-US" sz="1300" kern="1200" dirty="0">
                        <a:solidFill>
                          <a:schemeClr val="tx1"/>
                        </a:solidFill>
                        <a:effectLst/>
                        <a:latin typeface="Lato" panose="020F0502020204030203" pitchFamily="34" charset="0"/>
                        <a:ea typeface="Lato" panose="020F0502020204030203" pitchFamily="34" charset="0"/>
                        <a:cs typeface="Lato" panose="020F0502020204030203" pitchFamily="34" charset="0"/>
                      </a:endParaRP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endParaRPr lang="es-MX" sz="1300" noProof="0" dirty="0">
                        <a:latin typeface="Lato" panose="020F0502020204030203" pitchFamily="34" charset="0"/>
                      </a:endParaRPr>
                    </a:p>
                  </a:txBody>
                  <a:tcPr marT="40348" marB="40348"/>
                </a:tc>
                <a:tc hMerge="1">
                  <a:txBody>
                    <a:bodyPr/>
                    <a:lstStyle/>
                    <a:p>
                      <a:pPr marL="285750" indent="-285750">
                        <a:buFont typeface="Courier New" panose="02070309020205020404" pitchFamily="49" charset="0"/>
                        <a:buChar char="o"/>
                      </a:pPr>
                      <a:endParaRPr lang="en-US" sz="1400" dirty="0"/>
                    </a:p>
                  </a:txBody>
                  <a:tcPr/>
                </a:tc>
                <a:extLst>
                  <a:ext uri="{0D108BD9-81ED-4DB2-BD59-A6C34878D82A}">
                    <a16:rowId xmlns:a16="http://schemas.microsoft.com/office/drawing/2014/main" val="10001"/>
                  </a:ext>
                </a:extLst>
              </a:tr>
            </a:tbl>
          </a:graphicData>
        </a:graphic>
      </p:graphicFrame>
      <p:sp>
        <p:nvSpPr>
          <p:cNvPr id="4" name="TextBox 3">
            <a:extLst>
              <a:ext uri="{FF2B5EF4-FFF2-40B4-BE49-F238E27FC236}">
                <a16:creationId xmlns:a16="http://schemas.microsoft.com/office/drawing/2014/main" id="{9A9F4A1C-27AB-4EE5-94DD-0E056BB763FF}"/>
              </a:ext>
            </a:extLst>
          </p:cNvPr>
          <p:cNvSpPr txBox="1"/>
          <p:nvPr/>
        </p:nvSpPr>
        <p:spPr>
          <a:xfrm>
            <a:off x="6400800" y="4038600"/>
            <a:ext cx="2514600" cy="1566263"/>
          </a:xfrm>
          <a:prstGeom prst="rect">
            <a:avLst/>
          </a:prstGeom>
          <a:ln>
            <a:solidFill>
              <a:schemeClr val="bg1"/>
            </a:solidFill>
          </a:ln>
        </p:spPr>
        <p:style>
          <a:lnRef idx="1">
            <a:schemeClr val="accent2"/>
          </a:lnRef>
          <a:fillRef idx="2">
            <a:schemeClr val="accent2"/>
          </a:fillRef>
          <a:effectRef idx="1">
            <a:schemeClr val="accent2"/>
          </a:effectRef>
          <a:fontRef idx="minor">
            <a:schemeClr val="dk1"/>
          </a:fontRef>
        </p:style>
        <p:txBody>
          <a:bodyPr>
            <a:spAutoFit/>
          </a:bodyPr>
          <a:lstStyle/>
          <a:p>
            <a:pPr marL="0" marR="0">
              <a:lnSpc>
                <a:spcPct val="115000"/>
              </a:lnSpc>
              <a:spcBef>
                <a:spcPts val="0"/>
              </a:spcBef>
              <a:spcAft>
                <a:spcPts val="800"/>
              </a:spcAft>
            </a:pPr>
            <a:r>
              <a:rPr lang="es-MX" sz="1200" kern="100" dirty="0">
                <a:effectLst/>
                <a:latin typeface="Lato" panose="020F0502020204030203" pitchFamily="34" charset="0"/>
                <a:ea typeface="Aptos" panose="020B0004020202020204" pitchFamily="34" charset="0"/>
                <a:cs typeface="Times New Roman" panose="02020603050405020304" pitchFamily="18" charset="0"/>
              </a:rPr>
              <a:t>Debe informar el cambio calificado dentro de los </a:t>
            </a:r>
            <a:r>
              <a:rPr lang="es-MX" sz="1200" b="1" u="sng" kern="100" dirty="0">
                <a:effectLst/>
                <a:latin typeface="Lato" panose="020F0502020204030203" pitchFamily="34" charset="0"/>
                <a:ea typeface="Aptos" panose="020B0004020202020204" pitchFamily="34" charset="0"/>
                <a:cs typeface="Times New Roman" panose="02020603050405020304" pitchFamily="18" charset="0"/>
              </a:rPr>
              <a:t>30 días</a:t>
            </a:r>
            <a:r>
              <a:rPr lang="es-MX" sz="1200" kern="100" dirty="0">
                <a:effectLst/>
                <a:latin typeface="Lato" panose="020F0502020204030203" pitchFamily="34" charset="0"/>
                <a:ea typeface="Aptos" panose="020B0004020202020204" pitchFamily="34" charset="0"/>
                <a:cs typeface="Times New Roman" panose="02020603050405020304" pitchFamily="18" charset="0"/>
              </a:rPr>
              <a:t> del evento. Si el evento calificado no se reporta dentro de los 30 días, usted no podrá hacer cambios hasta el próximo periodo de inscripción abierta.</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p:txBody>
      </p:sp>
      <p:grpSp>
        <p:nvGrpSpPr>
          <p:cNvPr id="34827" name="Group 3">
            <a:extLst>
              <a:ext uri="{FF2B5EF4-FFF2-40B4-BE49-F238E27FC236}">
                <a16:creationId xmlns:a16="http://schemas.microsoft.com/office/drawing/2014/main" id="{E996E442-77C8-4475-B8C4-1A640A7D6AAA}"/>
              </a:ext>
            </a:extLst>
          </p:cNvPr>
          <p:cNvGrpSpPr>
            <a:grpSpLocks/>
          </p:cNvGrpSpPr>
          <p:nvPr/>
        </p:nvGrpSpPr>
        <p:grpSpPr bwMode="auto">
          <a:xfrm>
            <a:off x="76200" y="76200"/>
            <a:ext cx="1828800" cy="1981200"/>
            <a:chOff x="3581400" y="838200"/>
            <a:chExt cx="4876800" cy="5334000"/>
          </a:xfrm>
        </p:grpSpPr>
        <p:pic>
          <p:nvPicPr>
            <p:cNvPr id="34831" name="Picture 107">
              <a:extLst>
                <a:ext uri="{FF2B5EF4-FFF2-40B4-BE49-F238E27FC236}">
                  <a16:creationId xmlns:a16="http://schemas.microsoft.com/office/drawing/2014/main" id="{4B048EA4-BF4C-48FD-9E63-B75CCF9F9A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095" t="9525" r="10715" b="7143"/>
            <a:stretch>
              <a:fillRect/>
            </a:stretch>
          </p:blipFill>
          <p:spPr bwMode="auto">
            <a:xfrm>
              <a:off x="3581400" y="838200"/>
              <a:ext cx="4876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2" name="TextBox 5">
              <a:extLst>
                <a:ext uri="{FF2B5EF4-FFF2-40B4-BE49-F238E27FC236}">
                  <a16:creationId xmlns:a16="http://schemas.microsoft.com/office/drawing/2014/main" id="{C4B253A3-E504-47DA-B70B-AFAD45534255}"/>
                </a:ext>
              </a:extLst>
            </p:cNvPr>
            <p:cNvSpPr txBox="1">
              <a:spLocks noChangeArrowheads="1"/>
            </p:cNvSpPr>
            <p:nvPr/>
          </p:nvSpPr>
          <p:spPr bwMode="auto">
            <a:xfrm rot="20249983">
              <a:off x="4465291" y="2601414"/>
              <a:ext cx="3401331" cy="99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MX" altLang="en-US" sz="1800" dirty="0">
                  <a:latin typeface="Lato" panose="020F0502020204030203" pitchFamily="34" charset="0"/>
                </a:rPr>
                <a:t>beneficios</a:t>
              </a:r>
            </a:p>
          </p:txBody>
        </p:sp>
      </p:grpSp>
      <p:sp>
        <p:nvSpPr>
          <p:cNvPr id="34828" name="TextBox 12">
            <a:extLst>
              <a:ext uri="{FF2B5EF4-FFF2-40B4-BE49-F238E27FC236}">
                <a16:creationId xmlns:a16="http://schemas.microsoft.com/office/drawing/2014/main" id="{5EADEE26-CDAD-4A29-B0A0-9E277B892ACD}"/>
              </a:ext>
            </a:extLst>
          </p:cNvPr>
          <p:cNvSpPr txBox="1">
            <a:spLocks noChangeArrowheads="1"/>
          </p:cNvSpPr>
          <p:nvPr/>
        </p:nvSpPr>
        <p:spPr bwMode="auto">
          <a:xfrm>
            <a:off x="4724400" y="1238250"/>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2500" dirty="0">
                <a:solidFill>
                  <a:srgbClr val="7F7F7F"/>
                </a:solidFill>
                <a:latin typeface="Lato" panose="020F0502020204030203" pitchFamily="34" charset="0"/>
              </a:rPr>
              <a:t>Año del Plan 2025-2026</a:t>
            </a:r>
          </a:p>
        </p:txBody>
      </p:sp>
      <p:pic>
        <p:nvPicPr>
          <p:cNvPr id="2" name="Picture 12">
            <a:extLst>
              <a:ext uri="{FF2B5EF4-FFF2-40B4-BE49-F238E27FC236}">
                <a16:creationId xmlns:a16="http://schemas.microsoft.com/office/drawing/2014/main" id="{F0FCBB36-E592-462F-9DDB-0C1E55EB13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6934200" y="6209083"/>
            <a:ext cx="1472943" cy="40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34140"/>
    </mc:Choice>
    <mc:Fallback xmlns="">
      <p:transition spd="slow" advTm="3414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E4A30A82-058F-4180-9572-F8F305FB7003}"/>
              </a:ext>
            </a:extLst>
          </p:cNvPr>
          <p:cNvSpPr>
            <a:spLocks noChangeArrowheads="1"/>
          </p:cNvSpPr>
          <p:nvPr/>
        </p:nvSpPr>
        <p:spPr bwMode="auto">
          <a:xfrm>
            <a:off x="62597" y="6927"/>
            <a:ext cx="9005203"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2300" dirty="0">
                <a:solidFill>
                  <a:srgbClr val="000000"/>
                </a:solidFill>
                <a:latin typeface="Lato" panose="020F0502020204030203" pitchFamily="34" charset="0"/>
              </a:rPr>
              <a:t>Puntos Importantes del Plan Médico y de Medicamentos</a:t>
            </a:r>
          </a:p>
        </p:txBody>
      </p:sp>
      <p:sp>
        <p:nvSpPr>
          <p:cNvPr id="36867" name="Slide Number Placeholder 1">
            <a:extLst>
              <a:ext uri="{FF2B5EF4-FFF2-40B4-BE49-F238E27FC236}">
                <a16:creationId xmlns:a16="http://schemas.microsoft.com/office/drawing/2014/main" id="{95CAA8D7-4851-4358-8436-2E0A932F498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C6ED14B-03EB-4709-8D7E-6284066BE6C2}" type="slidenum">
              <a:rPr lang="en-US" altLang="en-US" sz="1200" smtClean="0">
                <a:solidFill>
                  <a:srgbClr val="898989"/>
                </a:solidFill>
              </a:rPr>
              <a:pPr>
                <a:spcBef>
                  <a:spcPct val="0"/>
                </a:spcBef>
                <a:buFontTx/>
                <a:buNone/>
              </a:pPr>
              <a:t>5</a:t>
            </a:fld>
            <a:endParaRPr lang="en-US" altLang="en-US" sz="1200">
              <a:solidFill>
                <a:srgbClr val="898989"/>
              </a:solidFill>
            </a:endParaRPr>
          </a:p>
        </p:txBody>
      </p:sp>
      <p:sp>
        <p:nvSpPr>
          <p:cNvPr id="36918" name="TextBox 12">
            <a:extLst>
              <a:ext uri="{FF2B5EF4-FFF2-40B4-BE49-F238E27FC236}">
                <a16:creationId xmlns:a16="http://schemas.microsoft.com/office/drawing/2014/main" id="{CAAF13EF-78F4-4E87-B0BF-E8C8FE8EA28F}"/>
              </a:ext>
            </a:extLst>
          </p:cNvPr>
          <p:cNvSpPr txBox="1">
            <a:spLocks noChangeArrowheads="1"/>
          </p:cNvSpPr>
          <p:nvPr/>
        </p:nvSpPr>
        <p:spPr bwMode="auto">
          <a:xfrm>
            <a:off x="4724400" y="789345"/>
            <a:ext cx="5404937" cy="477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2500" dirty="0">
                <a:solidFill>
                  <a:srgbClr val="7F7F7F"/>
                </a:solidFill>
                <a:latin typeface="Lato" panose="020F0502020204030203" pitchFamily="34" charset="0"/>
              </a:rPr>
              <a:t>        Año del Plan 2025-2026</a:t>
            </a:r>
          </a:p>
        </p:txBody>
      </p:sp>
      <p:pic>
        <p:nvPicPr>
          <p:cNvPr id="15" name="Picture 14">
            <a:extLst>
              <a:ext uri="{FF2B5EF4-FFF2-40B4-BE49-F238E27FC236}">
                <a16:creationId xmlns:a16="http://schemas.microsoft.com/office/drawing/2014/main" id="{73CA9ADB-78B5-4566-B355-A3254C358FD4}"/>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905000" y="692909"/>
            <a:ext cx="1588092" cy="669925"/>
          </a:xfrm>
          <a:prstGeom prst="rect">
            <a:avLst/>
          </a:prstGeom>
        </p:spPr>
      </p:pic>
      <p:pic>
        <p:nvPicPr>
          <p:cNvPr id="3" name="Picture 12">
            <a:extLst>
              <a:ext uri="{FF2B5EF4-FFF2-40B4-BE49-F238E27FC236}">
                <a16:creationId xmlns:a16="http://schemas.microsoft.com/office/drawing/2014/main" id="{D2A1EF09-2E31-4DD7-9068-D9F4BDD5C8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7213857" y="6152593"/>
            <a:ext cx="1472943" cy="40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a:extLst>
              <a:ext uri="{FF2B5EF4-FFF2-40B4-BE49-F238E27FC236}">
                <a16:creationId xmlns:a16="http://schemas.microsoft.com/office/drawing/2014/main" id="{DC5D7F0E-6419-3E50-F4F8-0D2D02D091A6}"/>
              </a:ext>
            </a:extLst>
          </p:cNvPr>
          <p:cNvPicPr>
            <a:picLocks noChangeAspect="1"/>
          </p:cNvPicPr>
          <p:nvPr/>
        </p:nvPicPr>
        <p:blipFill>
          <a:blip r:embed="rId5"/>
          <a:stretch>
            <a:fillRect/>
          </a:stretch>
        </p:blipFill>
        <p:spPr>
          <a:xfrm>
            <a:off x="-38995" y="0"/>
            <a:ext cx="1715396" cy="1981372"/>
          </a:xfrm>
          <a:prstGeom prst="rect">
            <a:avLst/>
          </a:prstGeom>
        </p:spPr>
      </p:pic>
      <p:pic>
        <p:nvPicPr>
          <p:cNvPr id="4" name="Picture 3">
            <a:extLst>
              <a:ext uri="{FF2B5EF4-FFF2-40B4-BE49-F238E27FC236}">
                <a16:creationId xmlns:a16="http://schemas.microsoft.com/office/drawing/2014/main" id="{5B67095A-6E98-0950-3BFB-122C1461DC36}"/>
              </a:ext>
            </a:extLst>
          </p:cNvPr>
          <p:cNvPicPr>
            <a:picLocks noChangeAspect="1"/>
          </p:cNvPicPr>
          <p:nvPr/>
        </p:nvPicPr>
        <p:blipFill>
          <a:blip r:embed="rId6"/>
          <a:stretch>
            <a:fillRect/>
          </a:stretch>
        </p:blipFill>
        <p:spPr>
          <a:xfrm>
            <a:off x="1266329" y="1659744"/>
            <a:ext cx="6353671" cy="508178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30171"/>
    </mc:Choice>
    <mc:Fallback xmlns="">
      <p:transition spd="slow" advTm="130171"/>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3">
            <a:extLst>
              <a:ext uri="{FF2B5EF4-FFF2-40B4-BE49-F238E27FC236}">
                <a16:creationId xmlns:a16="http://schemas.microsoft.com/office/drawing/2014/main" id="{F7F3CEAF-AB9B-4F48-838E-ED85BED048CB}"/>
              </a:ext>
            </a:extLst>
          </p:cNvPr>
          <p:cNvGrpSpPr>
            <a:grpSpLocks/>
          </p:cNvGrpSpPr>
          <p:nvPr/>
        </p:nvGrpSpPr>
        <p:grpSpPr bwMode="auto">
          <a:xfrm>
            <a:off x="76200" y="76200"/>
            <a:ext cx="1828800" cy="1981200"/>
            <a:chOff x="3581400" y="838200"/>
            <a:chExt cx="4876800" cy="5334000"/>
          </a:xfrm>
        </p:grpSpPr>
        <p:pic>
          <p:nvPicPr>
            <p:cNvPr id="37921" name="Picture 107">
              <a:extLst>
                <a:ext uri="{FF2B5EF4-FFF2-40B4-BE49-F238E27FC236}">
                  <a16:creationId xmlns:a16="http://schemas.microsoft.com/office/drawing/2014/main" id="{1A3214C9-BB51-4A0E-9B02-98EC39C78A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095" t="9525" r="10715" b="7143"/>
            <a:stretch>
              <a:fillRect/>
            </a:stretch>
          </p:blipFill>
          <p:spPr bwMode="auto">
            <a:xfrm>
              <a:off x="3581400" y="838200"/>
              <a:ext cx="4876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22" name="TextBox 5">
              <a:extLst>
                <a:ext uri="{FF2B5EF4-FFF2-40B4-BE49-F238E27FC236}">
                  <a16:creationId xmlns:a16="http://schemas.microsoft.com/office/drawing/2014/main" id="{53229E03-2104-4EA2-9B08-89BF7058670E}"/>
                </a:ext>
              </a:extLst>
            </p:cNvPr>
            <p:cNvSpPr txBox="1">
              <a:spLocks noChangeArrowheads="1"/>
            </p:cNvSpPr>
            <p:nvPr/>
          </p:nvSpPr>
          <p:spPr bwMode="auto">
            <a:xfrm rot="20249983">
              <a:off x="4359651" y="2680245"/>
              <a:ext cx="3235616" cy="99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MX" altLang="en-US" sz="1800" dirty="0">
                  <a:latin typeface="Lato" panose="020F0502020204030203" pitchFamily="34" charset="0"/>
                </a:rPr>
                <a:t>beneficios</a:t>
              </a:r>
            </a:p>
          </p:txBody>
        </p:sp>
      </p:grpSp>
      <p:sp>
        <p:nvSpPr>
          <p:cNvPr id="37891" name="Rectangle 2">
            <a:extLst>
              <a:ext uri="{FF2B5EF4-FFF2-40B4-BE49-F238E27FC236}">
                <a16:creationId xmlns:a16="http://schemas.microsoft.com/office/drawing/2014/main" id="{FC593C38-03B5-42D1-987C-9020EFFC7120}"/>
              </a:ext>
            </a:extLst>
          </p:cNvPr>
          <p:cNvSpPr>
            <a:spLocks noChangeArrowheads="1"/>
          </p:cNvSpPr>
          <p:nvPr/>
        </p:nvSpPr>
        <p:spPr bwMode="auto">
          <a:xfrm>
            <a:off x="400050" y="304800"/>
            <a:ext cx="85915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2300" dirty="0">
                <a:solidFill>
                  <a:srgbClr val="000000"/>
                </a:solidFill>
                <a:latin typeface="Lato" panose="020F0502020204030203" pitchFamily="34" charset="0"/>
              </a:rPr>
              <a:t>Puntos Importantes del Plan Médico y de Medicamentos</a:t>
            </a:r>
          </a:p>
        </p:txBody>
      </p:sp>
      <p:sp>
        <p:nvSpPr>
          <p:cNvPr id="37893" name="Rectangle 3">
            <a:extLst>
              <a:ext uri="{FF2B5EF4-FFF2-40B4-BE49-F238E27FC236}">
                <a16:creationId xmlns:a16="http://schemas.microsoft.com/office/drawing/2014/main" id="{4BE385FD-845D-4197-A4B0-003363B859FA}"/>
              </a:ext>
            </a:extLst>
          </p:cNvPr>
          <p:cNvSpPr>
            <a:spLocks noChangeArrowheads="1"/>
          </p:cNvSpPr>
          <p:nvPr/>
        </p:nvSpPr>
        <p:spPr bwMode="auto">
          <a:xfrm>
            <a:off x="152400" y="2971800"/>
            <a:ext cx="8839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0000"/>
              </a:lnSpc>
              <a:spcBef>
                <a:spcPts val="1200"/>
              </a:spcBef>
              <a:buClr>
                <a:schemeClr val="tx1"/>
              </a:buClr>
              <a:buFont typeface="Arial" panose="020B0604020202020204" pitchFamily="34" charset="0"/>
              <a:buNone/>
            </a:pPr>
            <a:endParaRPr lang="es-MX" altLang="en-US" sz="1800" dirty="0">
              <a:latin typeface="Arial" panose="020B0604020202020204" pitchFamily="34" charset="0"/>
            </a:endParaRPr>
          </a:p>
        </p:txBody>
      </p:sp>
      <p:sp>
        <p:nvSpPr>
          <p:cNvPr id="37895" name="Slide Number Placeholder 1">
            <a:extLst>
              <a:ext uri="{FF2B5EF4-FFF2-40B4-BE49-F238E27FC236}">
                <a16:creationId xmlns:a16="http://schemas.microsoft.com/office/drawing/2014/main" id="{BDDFCE82-83AC-4E44-BF3C-4ECB368D6D4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63177F0-0B17-4D4B-ABE8-EFE2D5554A39}" type="slidenum">
              <a:rPr lang="es-MX" altLang="en-US" sz="1200" smtClean="0">
                <a:solidFill>
                  <a:srgbClr val="898989"/>
                </a:solidFill>
              </a:rPr>
              <a:pPr>
                <a:spcBef>
                  <a:spcPct val="0"/>
                </a:spcBef>
                <a:buFontTx/>
                <a:buNone/>
              </a:pPr>
              <a:t>6</a:t>
            </a:fld>
            <a:endParaRPr lang="es-MX" altLang="en-US" sz="1200" dirty="0">
              <a:solidFill>
                <a:srgbClr val="898989"/>
              </a:solidFill>
            </a:endParaRPr>
          </a:p>
        </p:txBody>
      </p:sp>
      <p:sp>
        <p:nvSpPr>
          <p:cNvPr id="37918" name="TextBox 12">
            <a:extLst>
              <a:ext uri="{FF2B5EF4-FFF2-40B4-BE49-F238E27FC236}">
                <a16:creationId xmlns:a16="http://schemas.microsoft.com/office/drawing/2014/main" id="{5835D056-B346-4D91-AD06-B538ED8DAD83}"/>
              </a:ext>
            </a:extLst>
          </p:cNvPr>
          <p:cNvSpPr txBox="1">
            <a:spLocks noChangeArrowheads="1"/>
          </p:cNvSpPr>
          <p:nvPr/>
        </p:nvSpPr>
        <p:spPr bwMode="auto">
          <a:xfrm>
            <a:off x="4724400" y="1238250"/>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2500" dirty="0">
                <a:solidFill>
                  <a:srgbClr val="7F7F7F"/>
                </a:solidFill>
                <a:latin typeface="Lato" panose="020F0502020204030203" pitchFamily="34" charset="0"/>
              </a:rPr>
              <a:t> Año del Plan 2025-2026</a:t>
            </a:r>
          </a:p>
        </p:txBody>
      </p:sp>
      <p:sp>
        <p:nvSpPr>
          <p:cNvPr id="21" name="TextBox 15">
            <a:extLst>
              <a:ext uri="{FF2B5EF4-FFF2-40B4-BE49-F238E27FC236}">
                <a16:creationId xmlns:a16="http://schemas.microsoft.com/office/drawing/2014/main" id="{7EA25BC1-2821-4C80-BE8D-235E62D60062}"/>
              </a:ext>
            </a:extLst>
          </p:cNvPr>
          <p:cNvSpPr txBox="1">
            <a:spLocks noChangeArrowheads="1"/>
          </p:cNvSpPr>
          <p:nvPr/>
        </p:nvSpPr>
        <p:spPr bwMode="auto">
          <a:xfrm>
            <a:off x="343556" y="6154932"/>
            <a:ext cx="6715125" cy="461665"/>
          </a:xfrm>
          <a:prstGeom prst="rect">
            <a:avLst/>
          </a:prstGeom>
          <a:ln w="9525">
            <a:solidFill>
              <a:schemeClr val="bg1"/>
            </a:solidFill>
            <a:miter lim="800000"/>
            <a:headEnd/>
            <a:tailEnd/>
          </a:ln>
        </p:spPr>
        <p:style>
          <a:lnRef idx="2">
            <a:schemeClr val="accent1"/>
          </a:lnRef>
          <a:fillRef idx="1">
            <a:schemeClr val="lt1"/>
          </a:fillRef>
          <a:effectRef idx="0">
            <a:schemeClr val="accent1"/>
          </a:effectRef>
          <a:fontRef idx="minor">
            <a:schemeClr val="dk1"/>
          </a:fontRef>
        </p:style>
        <p:txBody>
          <a:bodyPr>
            <a:spAutoFit/>
          </a:bodyPr>
          <a:lstStyle>
            <a:lvl1pPr marL="119063" indent="-1190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defRPr/>
            </a:pPr>
            <a:r>
              <a:rPr lang="es-MX" altLang="en-US" sz="1200" dirty="0">
                <a:solidFill>
                  <a:srgbClr val="000000"/>
                </a:solidFill>
              </a:rPr>
              <a:t>* </a:t>
            </a:r>
            <a:r>
              <a:rPr lang="es-MX" altLang="en-US" sz="1200" dirty="0">
                <a:solidFill>
                  <a:srgbClr val="000000"/>
                </a:solidFill>
                <a:latin typeface="Lato" panose="020F0502020204030203" pitchFamily="34" charset="0"/>
              </a:rPr>
              <a:t>	Por favor consulte la Evidencia de Cobertura que explica la variedad completa de servicios cubiertos.</a:t>
            </a:r>
          </a:p>
        </p:txBody>
      </p:sp>
      <p:sp>
        <p:nvSpPr>
          <p:cNvPr id="14" name="Rectangle 2">
            <a:extLst>
              <a:ext uri="{FF2B5EF4-FFF2-40B4-BE49-F238E27FC236}">
                <a16:creationId xmlns:a16="http://schemas.microsoft.com/office/drawing/2014/main" id="{FB21BB38-FF10-4B8D-B556-1120CF8BF0CD}"/>
              </a:ext>
            </a:extLst>
          </p:cNvPr>
          <p:cNvSpPr>
            <a:spLocks noChangeArrowheads="1"/>
          </p:cNvSpPr>
          <p:nvPr/>
        </p:nvSpPr>
        <p:spPr bwMode="auto">
          <a:xfrm>
            <a:off x="1929063" y="2279795"/>
            <a:ext cx="7924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b="1" dirty="0">
                <a:solidFill>
                  <a:schemeClr val="tx1">
                    <a:lumMod val="85000"/>
                    <a:lumOff val="15000"/>
                  </a:schemeClr>
                </a:solidFill>
                <a:latin typeface="Lato" panose="020F0502020204030203" pitchFamily="34" charset="0"/>
              </a:rPr>
              <a:t>Contribuciones del Empleado:</a:t>
            </a:r>
          </a:p>
        </p:txBody>
      </p:sp>
      <p:pic>
        <p:nvPicPr>
          <p:cNvPr id="2" name="Picture 12">
            <a:extLst>
              <a:ext uri="{FF2B5EF4-FFF2-40B4-BE49-F238E27FC236}">
                <a16:creationId xmlns:a16="http://schemas.microsoft.com/office/drawing/2014/main" id="{1F0B1326-7676-4B74-8304-BB0B183555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934200" y="6209083"/>
            <a:ext cx="1472943" cy="40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3E831643-36D4-4902-9065-AB183FEDD4DE}"/>
              </a:ext>
            </a:extLst>
          </p:cNvPr>
          <p:cNvPicPr/>
          <p:nvPr/>
        </p:nvPicPr>
        <p:blipFill>
          <a:blip r:embed="rId5" cstate="print">
            <a:extLst>
              <a:ext uri="{28A0092B-C50C-407E-A947-70E740481C1C}">
                <a14:useLocalDpi xmlns:a14="http://schemas.microsoft.com/office/drawing/2010/main" val="0"/>
              </a:ext>
            </a:extLst>
          </a:blip>
          <a:stretch>
            <a:fillRect/>
          </a:stretch>
        </p:blipFill>
        <p:spPr>
          <a:xfrm>
            <a:off x="2670008" y="1395237"/>
            <a:ext cx="1828800" cy="714726"/>
          </a:xfrm>
          <a:prstGeom prst="rect">
            <a:avLst/>
          </a:prstGeom>
        </p:spPr>
      </p:pic>
      <p:pic>
        <p:nvPicPr>
          <p:cNvPr id="3" name="Picture 2">
            <a:extLst>
              <a:ext uri="{FF2B5EF4-FFF2-40B4-BE49-F238E27FC236}">
                <a16:creationId xmlns:a16="http://schemas.microsoft.com/office/drawing/2014/main" id="{FEEBB442-93E9-7B67-4C2F-828FB84F5554}"/>
              </a:ext>
            </a:extLst>
          </p:cNvPr>
          <p:cNvPicPr>
            <a:picLocks noChangeAspect="1"/>
          </p:cNvPicPr>
          <p:nvPr/>
        </p:nvPicPr>
        <p:blipFill>
          <a:blip r:embed="rId6"/>
          <a:stretch>
            <a:fillRect/>
          </a:stretch>
        </p:blipFill>
        <p:spPr>
          <a:xfrm>
            <a:off x="939819" y="3056189"/>
            <a:ext cx="7502353" cy="219941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45935"/>
    </mc:Choice>
    <mc:Fallback xmlns="">
      <p:transition spd="slow" advTm="45935"/>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3">
            <a:extLst>
              <a:ext uri="{FF2B5EF4-FFF2-40B4-BE49-F238E27FC236}">
                <a16:creationId xmlns:a16="http://schemas.microsoft.com/office/drawing/2014/main" id="{F7F3CEAF-AB9B-4F48-838E-ED85BED048CB}"/>
              </a:ext>
            </a:extLst>
          </p:cNvPr>
          <p:cNvGrpSpPr>
            <a:grpSpLocks/>
          </p:cNvGrpSpPr>
          <p:nvPr/>
        </p:nvGrpSpPr>
        <p:grpSpPr bwMode="auto">
          <a:xfrm>
            <a:off x="76200" y="76200"/>
            <a:ext cx="1828800" cy="1981200"/>
            <a:chOff x="3581400" y="838200"/>
            <a:chExt cx="4876800" cy="5334000"/>
          </a:xfrm>
        </p:grpSpPr>
        <p:pic>
          <p:nvPicPr>
            <p:cNvPr id="37921" name="Picture 107">
              <a:extLst>
                <a:ext uri="{FF2B5EF4-FFF2-40B4-BE49-F238E27FC236}">
                  <a16:creationId xmlns:a16="http://schemas.microsoft.com/office/drawing/2014/main" id="{1A3214C9-BB51-4A0E-9B02-98EC39C78AD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3095" t="9525" r="10715" b="7143"/>
            <a:stretch>
              <a:fillRect/>
            </a:stretch>
          </p:blipFill>
          <p:spPr bwMode="auto">
            <a:xfrm>
              <a:off x="3581400" y="838200"/>
              <a:ext cx="4876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922" name="TextBox 5">
              <a:extLst>
                <a:ext uri="{FF2B5EF4-FFF2-40B4-BE49-F238E27FC236}">
                  <a16:creationId xmlns:a16="http://schemas.microsoft.com/office/drawing/2014/main" id="{53229E03-2104-4EA2-9B08-89BF7058670E}"/>
                </a:ext>
              </a:extLst>
            </p:cNvPr>
            <p:cNvSpPr txBox="1">
              <a:spLocks noChangeArrowheads="1"/>
            </p:cNvSpPr>
            <p:nvPr/>
          </p:nvSpPr>
          <p:spPr bwMode="auto">
            <a:xfrm rot="20249983">
              <a:off x="4181347" y="2728095"/>
              <a:ext cx="3363384" cy="99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MX" altLang="en-US" sz="1800" dirty="0">
                  <a:latin typeface="Lato" panose="020F0502020204030203" pitchFamily="34" charset="0"/>
                </a:rPr>
                <a:t>beneficios</a:t>
              </a:r>
            </a:p>
          </p:txBody>
        </p:sp>
      </p:grpSp>
      <p:sp>
        <p:nvSpPr>
          <p:cNvPr id="37891" name="Rectangle 2">
            <a:extLst>
              <a:ext uri="{FF2B5EF4-FFF2-40B4-BE49-F238E27FC236}">
                <a16:creationId xmlns:a16="http://schemas.microsoft.com/office/drawing/2014/main" id="{FC593C38-03B5-42D1-987C-9020EFFC7120}"/>
              </a:ext>
            </a:extLst>
          </p:cNvPr>
          <p:cNvSpPr>
            <a:spLocks noChangeArrowheads="1"/>
          </p:cNvSpPr>
          <p:nvPr/>
        </p:nvSpPr>
        <p:spPr bwMode="auto">
          <a:xfrm>
            <a:off x="400050" y="2476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3600" dirty="0">
                <a:latin typeface="Lato" panose="020F0502020204030203" pitchFamily="34" charset="0"/>
              </a:rPr>
              <a:t>Servicios a Miembros de UHC</a:t>
            </a:r>
          </a:p>
        </p:txBody>
      </p:sp>
      <p:sp>
        <p:nvSpPr>
          <p:cNvPr id="37895" name="Slide Number Placeholder 1">
            <a:extLst>
              <a:ext uri="{FF2B5EF4-FFF2-40B4-BE49-F238E27FC236}">
                <a16:creationId xmlns:a16="http://schemas.microsoft.com/office/drawing/2014/main" id="{BDDFCE82-83AC-4E44-BF3C-4ECB368D6D4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63177F0-0B17-4D4B-ABE8-EFE2D5554A39}" type="slidenum">
              <a:rPr lang="en-US" altLang="en-US" sz="1200" smtClean="0">
                <a:solidFill>
                  <a:srgbClr val="898989"/>
                </a:solidFill>
              </a:rPr>
              <a:pPr>
                <a:spcBef>
                  <a:spcPct val="0"/>
                </a:spcBef>
                <a:buFontTx/>
                <a:buNone/>
              </a:pPr>
              <a:t>7</a:t>
            </a:fld>
            <a:endParaRPr lang="en-US" altLang="en-US" sz="1200">
              <a:solidFill>
                <a:srgbClr val="898989"/>
              </a:solidFill>
            </a:endParaRPr>
          </a:p>
        </p:txBody>
      </p:sp>
      <p:sp>
        <p:nvSpPr>
          <p:cNvPr id="37918" name="TextBox 12">
            <a:extLst>
              <a:ext uri="{FF2B5EF4-FFF2-40B4-BE49-F238E27FC236}">
                <a16:creationId xmlns:a16="http://schemas.microsoft.com/office/drawing/2014/main" id="{5835D056-B346-4D91-AD06-B538ED8DAD83}"/>
              </a:ext>
            </a:extLst>
          </p:cNvPr>
          <p:cNvSpPr txBox="1">
            <a:spLocks noChangeArrowheads="1"/>
          </p:cNvSpPr>
          <p:nvPr/>
        </p:nvSpPr>
        <p:spPr bwMode="auto">
          <a:xfrm>
            <a:off x="4724400" y="1238250"/>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2500" dirty="0">
                <a:solidFill>
                  <a:srgbClr val="7F7F7F"/>
                </a:solidFill>
                <a:latin typeface="Lato" panose="020F0502020204030203" pitchFamily="34" charset="0"/>
              </a:rPr>
              <a:t> Año del Plan 2025-2026</a:t>
            </a:r>
          </a:p>
        </p:txBody>
      </p:sp>
      <p:sp>
        <p:nvSpPr>
          <p:cNvPr id="14" name="Rectangle 2">
            <a:extLst>
              <a:ext uri="{FF2B5EF4-FFF2-40B4-BE49-F238E27FC236}">
                <a16:creationId xmlns:a16="http://schemas.microsoft.com/office/drawing/2014/main" id="{FB21BB38-FF10-4B8D-B556-1120CF8BF0CD}"/>
              </a:ext>
            </a:extLst>
          </p:cNvPr>
          <p:cNvSpPr>
            <a:spLocks noChangeArrowheads="1"/>
          </p:cNvSpPr>
          <p:nvPr/>
        </p:nvSpPr>
        <p:spPr bwMode="auto">
          <a:xfrm>
            <a:off x="552450" y="1466120"/>
            <a:ext cx="7924800" cy="89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1800" b="1" dirty="0">
                <a:solidFill>
                  <a:schemeClr val="tx1">
                    <a:lumMod val="85000"/>
                    <a:lumOff val="15000"/>
                  </a:schemeClr>
                </a:solidFill>
                <a:latin typeface="Lato" panose="020F0502020204030203" pitchFamily="34" charset="0"/>
              </a:rPr>
              <a:t>Aseguradora</a:t>
            </a:r>
            <a:r>
              <a:rPr lang="en-US" altLang="en-US" sz="1800" b="1" dirty="0">
                <a:solidFill>
                  <a:schemeClr val="tx1">
                    <a:lumMod val="85000"/>
                    <a:lumOff val="15000"/>
                  </a:schemeClr>
                </a:solidFill>
                <a:latin typeface="Lato" panose="020F0502020204030203" pitchFamily="34" charset="0"/>
              </a:rPr>
              <a:t>: </a:t>
            </a:r>
            <a:r>
              <a:rPr lang="en-US" altLang="en-US" sz="1800" dirty="0">
                <a:solidFill>
                  <a:schemeClr val="tx1">
                    <a:lumMod val="85000"/>
                    <a:lumOff val="15000"/>
                  </a:schemeClr>
                </a:solidFill>
                <a:latin typeface="Lato" panose="020F0502020204030203" pitchFamily="34" charset="0"/>
              </a:rPr>
              <a:t>United Healthcare (UHC)</a:t>
            </a:r>
          </a:p>
          <a:p>
            <a:pPr eaLnBrk="1" hangingPunct="1">
              <a:spcBef>
                <a:spcPct val="0"/>
              </a:spcBef>
              <a:buFontTx/>
              <a:buNone/>
            </a:pPr>
            <a:r>
              <a:rPr lang="en-US" altLang="en-US" sz="1800" b="1" dirty="0">
                <a:solidFill>
                  <a:schemeClr val="tx1">
                    <a:lumMod val="85000"/>
                    <a:lumOff val="15000"/>
                  </a:schemeClr>
                </a:solidFill>
                <a:latin typeface="Lato" panose="020F0502020204030203" pitchFamily="34" charset="0"/>
              </a:rPr>
              <a:t>Red: </a:t>
            </a:r>
            <a:r>
              <a:rPr lang="en-US" altLang="en-US" sz="1800" dirty="0">
                <a:solidFill>
                  <a:schemeClr val="tx1">
                    <a:lumMod val="85000"/>
                    <a:lumOff val="15000"/>
                  </a:schemeClr>
                </a:solidFill>
                <a:latin typeface="Lato" panose="020F0502020204030203" pitchFamily="34" charset="0"/>
              </a:rPr>
              <a:t>Nexus ACO OAP and Core</a:t>
            </a:r>
          </a:p>
        </p:txBody>
      </p:sp>
      <p:pic>
        <p:nvPicPr>
          <p:cNvPr id="2" name="Picture 12">
            <a:extLst>
              <a:ext uri="{FF2B5EF4-FFF2-40B4-BE49-F238E27FC236}">
                <a16:creationId xmlns:a16="http://schemas.microsoft.com/office/drawing/2014/main" id="{1F0B1326-7676-4B74-8304-BB0B183555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934200" y="6209083"/>
            <a:ext cx="1472943" cy="40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313D793E-B2BA-43CA-BB36-F35E7E9F3BB6}"/>
              </a:ext>
            </a:extLst>
          </p:cNvPr>
          <p:cNvSpPr txBox="1"/>
          <p:nvPr/>
        </p:nvSpPr>
        <p:spPr>
          <a:xfrm>
            <a:off x="2667000" y="2871082"/>
            <a:ext cx="6934200" cy="646331"/>
          </a:xfrm>
          <a:prstGeom prst="rect">
            <a:avLst/>
          </a:prstGeom>
          <a:noFill/>
        </p:spPr>
        <p:txBody>
          <a:bodyPr wrap="square" rtlCol="0">
            <a:spAutoFit/>
          </a:bodyPr>
          <a:lstStyle/>
          <a:p>
            <a:r>
              <a:rPr lang="es-MX" dirty="0">
                <a:latin typeface="Lato" panose="020F0502020204030203"/>
              </a:rPr>
              <a:t>Para crear su cuenta en línea visite: </a:t>
            </a:r>
            <a:r>
              <a:rPr lang="es-MX" b="1" u="sng" dirty="0">
                <a:solidFill>
                  <a:srgbClr val="0070C0"/>
                </a:solidFill>
                <a:latin typeface="Lato" panose="020F0502020204030203"/>
              </a:rPr>
              <a:t>myuhc.com</a:t>
            </a:r>
            <a:endParaRPr lang="es-MX" dirty="0">
              <a:latin typeface="Lato" panose="020F0502020204030203"/>
            </a:endParaRPr>
          </a:p>
          <a:p>
            <a:endParaRPr lang="es-MX" dirty="0"/>
          </a:p>
        </p:txBody>
      </p:sp>
      <p:pic>
        <p:nvPicPr>
          <p:cNvPr id="5" name="Picture 4">
            <a:hlinkClick r:id="rId5"/>
            <a:extLst>
              <a:ext uri="{FF2B5EF4-FFF2-40B4-BE49-F238E27FC236}">
                <a16:creationId xmlns:a16="http://schemas.microsoft.com/office/drawing/2014/main" id="{DA062444-3C9B-4211-8C40-F1EC500FE111}"/>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401299" y="2687501"/>
            <a:ext cx="1735111" cy="658996"/>
          </a:xfrm>
          <a:prstGeom prst="rect">
            <a:avLst/>
          </a:prstGeom>
          <a:ln w="19050">
            <a:noFill/>
          </a:ln>
        </p:spPr>
      </p:pic>
      <p:sp>
        <p:nvSpPr>
          <p:cNvPr id="6" name="TextBox 5">
            <a:extLst>
              <a:ext uri="{FF2B5EF4-FFF2-40B4-BE49-F238E27FC236}">
                <a16:creationId xmlns:a16="http://schemas.microsoft.com/office/drawing/2014/main" id="{B451B4B9-F985-45F4-86A7-B378642B1C8F}"/>
              </a:ext>
            </a:extLst>
          </p:cNvPr>
          <p:cNvSpPr txBox="1"/>
          <p:nvPr/>
        </p:nvSpPr>
        <p:spPr>
          <a:xfrm>
            <a:off x="323850" y="3805117"/>
            <a:ext cx="8591550" cy="2862322"/>
          </a:xfrm>
          <a:prstGeom prst="rect">
            <a:avLst/>
          </a:prstGeom>
          <a:noFill/>
        </p:spPr>
        <p:txBody>
          <a:bodyPr wrap="square" rtlCol="0">
            <a:spAutoFit/>
          </a:bodyPr>
          <a:lstStyle/>
          <a:p>
            <a:r>
              <a:rPr lang="es-MX" dirty="0">
                <a:latin typeface="Lato" panose="020F0502020204030203"/>
              </a:rPr>
              <a:t>Al descargar la aplicación móvil de UHC en        Google Play y en el        App Store, usted puede:  </a:t>
            </a:r>
          </a:p>
          <a:p>
            <a:endParaRPr lang="es-MX" dirty="0">
              <a:latin typeface="Lato" panose="020F0502020204030203"/>
            </a:endParaRPr>
          </a:p>
          <a:p>
            <a:pPr marL="285750" indent="-285750">
              <a:buFont typeface="Wingdings" panose="05000000000000000000" pitchFamily="2" charset="2"/>
              <a:buChar char="Ø"/>
            </a:pPr>
            <a:r>
              <a:rPr lang="es-MX" dirty="0">
                <a:latin typeface="Lato" panose="020F0502020204030203"/>
              </a:rPr>
              <a:t>Encontrar opciones cercanas de atención y cuidados dentro de su red</a:t>
            </a:r>
          </a:p>
          <a:p>
            <a:pPr marL="285750" indent="-285750">
              <a:buFont typeface="Wingdings" panose="05000000000000000000" pitchFamily="2" charset="2"/>
              <a:buChar char="Ø"/>
            </a:pPr>
            <a:r>
              <a:rPr lang="es-MX" dirty="0">
                <a:latin typeface="Lato" panose="020F0502020204030203"/>
              </a:rPr>
              <a:t>Estimar los costos</a:t>
            </a:r>
          </a:p>
          <a:p>
            <a:pPr marL="285750" indent="-285750">
              <a:buFont typeface="Wingdings" panose="05000000000000000000" pitchFamily="2" charset="2"/>
              <a:buChar char="Ø"/>
            </a:pPr>
            <a:r>
              <a:rPr lang="es-MX" dirty="0">
                <a:latin typeface="Lato" panose="020F0502020204030203"/>
              </a:rPr>
              <a:t>Tener una consulta por video con su médico 24/7</a:t>
            </a:r>
          </a:p>
          <a:p>
            <a:pPr marL="285750" indent="-285750">
              <a:buFont typeface="Wingdings" panose="05000000000000000000" pitchFamily="2" charset="2"/>
              <a:buChar char="Ø"/>
            </a:pPr>
            <a:r>
              <a:rPr lang="es-MX" dirty="0">
                <a:latin typeface="Lato" panose="020F0502020204030203"/>
              </a:rPr>
              <a:t>Ver y compartir su tarjeta de Identificación del plan de salud.</a:t>
            </a:r>
          </a:p>
          <a:p>
            <a:pPr marL="285750" indent="-285750">
              <a:buFont typeface="Wingdings" panose="05000000000000000000" pitchFamily="2" charset="2"/>
              <a:buChar char="Ø"/>
            </a:pPr>
            <a:r>
              <a:rPr lang="es-MX" dirty="0">
                <a:latin typeface="Lato" panose="020F0502020204030203"/>
              </a:rPr>
              <a:t>Ver los detalles de su reclamación y ver el progreso hacia su deducible.</a:t>
            </a:r>
          </a:p>
          <a:p>
            <a:pPr marL="285750" indent="-285750">
              <a:buFont typeface="Wingdings" panose="05000000000000000000" pitchFamily="2" charset="2"/>
              <a:buChar char="Ø"/>
            </a:pPr>
            <a:endParaRPr lang="es-MX" dirty="0">
              <a:latin typeface="Lato" panose="020F0502020204030203"/>
            </a:endParaRPr>
          </a:p>
          <a:p>
            <a:pPr marL="285750" indent="-285750">
              <a:buFont typeface="Wingdings" panose="05000000000000000000" pitchFamily="2" charset="2"/>
              <a:buChar char="Ø"/>
            </a:pPr>
            <a:endParaRPr lang="es-MX" dirty="0">
              <a:latin typeface="Lato" panose="020F0502020204030203"/>
            </a:endParaRPr>
          </a:p>
        </p:txBody>
      </p:sp>
      <p:sp>
        <p:nvSpPr>
          <p:cNvPr id="7" name="Frame 6">
            <a:extLst>
              <a:ext uri="{FF2B5EF4-FFF2-40B4-BE49-F238E27FC236}">
                <a16:creationId xmlns:a16="http://schemas.microsoft.com/office/drawing/2014/main" id="{45FEC2A9-DA2A-423E-8BAD-BB1EAC5B715C}"/>
              </a:ext>
            </a:extLst>
          </p:cNvPr>
          <p:cNvSpPr/>
          <p:nvPr/>
        </p:nvSpPr>
        <p:spPr>
          <a:xfrm>
            <a:off x="323850" y="2581894"/>
            <a:ext cx="8591550" cy="899518"/>
          </a:xfrm>
          <a:prstGeom prst="frame">
            <a:avLst>
              <a:gd name="adj1" fmla="val 91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8" name="Picture 7">
            <a:extLst>
              <a:ext uri="{FF2B5EF4-FFF2-40B4-BE49-F238E27FC236}">
                <a16:creationId xmlns:a16="http://schemas.microsoft.com/office/drawing/2014/main" id="{DEF8DFA6-34C6-41C4-92B0-325F90684949}"/>
              </a:ext>
            </a:extLst>
          </p:cNvPr>
          <p:cNvPicPr>
            <a:picLocks noChangeAspect="1"/>
          </p:cNvPicPr>
          <p:nvPr/>
        </p:nvPicPr>
        <p:blipFill>
          <a:blip r:embed="rId7"/>
          <a:stretch>
            <a:fillRect/>
          </a:stretch>
        </p:blipFill>
        <p:spPr>
          <a:xfrm>
            <a:off x="4800600" y="3805117"/>
            <a:ext cx="361950" cy="390906"/>
          </a:xfrm>
          <a:prstGeom prst="rect">
            <a:avLst/>
          </a:prstGeom>
        </p:spPr>
      </p:pic>
      <p:pic>
        <p:nvPicPr>
          <p:cNvPr id="9" name="Picture 8">
            <a:extLst>
              <a:ext uri="{FF2B5EF4-FFF2-40B4-BE49-F238E27FC236}">
                <a16:creationId xmlns:a16="http://schemas.microsoft.com/office/drawing/2014/main" id="{37BB4802-AD65-4EB4-A0F5-FFBD1303186D}"/>
              </a:ext>
            </a:extLst>
          </p:cNvPr>
          <p:cNvPicPr>
            <a:picLocks noChangeAspect="1"/>
          </p:cNvPicPr>
          <p:nvPr/>
        </p:nvPicPr>
        <p:blipFill>
          <a:blip r:embed="rId8"/>
          <a:stretch>
            <a:fillRect/>
          </a:stretch>
        </p:blipFill>
        <p:spPr>
          <a:xfrm>
            <a:off x="7162800" y="3802831"/>
            <a:ext cx="322850" cy="393192"/>
          </a:xfrm>
          <a:prstGeom prst="rect">
            <a:avLst/>
          </a:prstGeom>
        </p:spPr>
      </p:pic>
    </p:spTree>
    <p:extLst>
      <p:ext uri="{BB962C8B-B14F-4D97-AF65-F5344CB8AC3E}">
        <p14:creationId xmlns:p14="http://schemas.microsoft.com/office/powerpoint/2010/main" val="2190524370"/>
      </p:ext>
    </p:extLst>
  </p:cSld>
  <p:clrMapOvr>
    <a:masterClrMapping/>
  </p:clrMapOvr>
  <mc:AlternateContent xmlns:mc="http://schemas.openxmlformats.org/markup-compatibility/2006" xmlns:p14="http://schemas.microsoft.com/office/powerpoint/2010/main">
    <mc:Choice Requires="p14">
      <p:transition spd="slow" p14:dur="2000" advTm="20745"/>
    </mc:Choice>
    <mc:Fallback xmlns="">
      <p:transition spd="slow" advTm="20745"/>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19" descr="A picture containing stationary, envelope, businesscard&#10;&#10;Description automatically generated">
            <a:extLst>
              <a:ext uri="{FF2B5EF4-FFF2-40B4-BE49-F238E27FC236}">
                <a16:creationId xmlns:a16="http://schemas.microsoft.com/office/drawing/2014/main" id="{9BD61FC5-B77B-4BC2-B3F0-9B1A5E2E74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7017">
            <a:off x="3276401" y="5958443"/>
            <a:ext cx="941387" cy="70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20">
            <a:extLst>
              <a:ext uri="{FF2B5EF4-FFF2-40B4-BE49-F238E27FC236}">
                <a16:creationId xmlns:a16="http://schemas.microsoft.com/office/drawing/2014/main" id="{D9CFB121-672F-4905-AB53-C731CB1A74A8}"/>
              </a:ext>
            </a:extLst>
          </p:cNvPr>
          <p:cNvSpPr txBox="1"/>
          <p:nvPr/>
        </p:nvSpPr>
        <p:spPr>
          <a:xfrm>
            <a:off x="3805152" y="5899678"/>
            <a:ext cx="5522685" cy="332848"/>
          </a:xfrm>
          <a:prstGeom prst="rect">
            <a:avLst/>
          </a:prstGeom>
          <a:noFill/>
          <a:ln>
            <a:noFill/>
          </a:ln>
        </p:spPr>
        <p:style>
          <a:lnRef idx="2">
            <a:schemeClr val="accent2"/>
          </a:lnRef>
          <a:fillRef idx="1">
            <a:schemeClr val="lt1"/>
          </a:fillRef>
          <a:effectRef idx="0">
            <a:schemeClr val="accent2"/>
          </a:effectRef>
          <a:fontRef idx="minor">
            <a:schemeClr val="dk1"/>
          </a:fontRef>
        </p:style>
        <p:txBody>
          <a:bodyPr wrap="square">
            <a:spAutoFit/>
          </a:bodyPr>
          <a:lstStyle/>
          <a:p>
            <a:pPr algn="ctr" eaLnBrk="1" hangingPunct="1">
              <a:lnSpc>
                <a:spcPct val="150000"/>
              </a:lnSpc>
              <a:defRPr/>
            </a:pPr>
            <a:r>
              <a:rPr lang="es-MX" sz="1200" dirty="0">
                <a:solidFill>
                  <a:prstClr val="black"/>
                </a:solidFill>
                <a:latin typeface="Lato" panose="020F0502020204030203" pitchFamily="34" charset="0"/>
              </a:rPr>
              <a:t>Los dólares de la HSA sólo están disponibles cuando ya han sido invertidos. </a:t>
            </a:r>
          </a:p>
        </p:txBody>
      </p:sp>
      <p:grpSp>
        <p:nvGrpSpPr>
          <p:cNvPr id="39940" name="Group 3">
            <a:extLst>
              <a:ext uri="{FF2B5EF4-FFF2-40B4-BE49-F238E27FC236}">
                <a16:creationId xmlns:a16="http://schemas.microsoft.com/office/drawing/2014/main" id="{086CF0BC-E314-464E-AFAC-6BD6DF5C26E7}"/>
              </a:ext>
            </a:extLst>
          </p:cNvPr>
          <p:cNvGrpSpPr>
            <a:grpSpLocks/>
          </p:cNvGrpSpPr>
          <p:nvPr/>
        </p:nvGrpSpPr>
        <p:grpSpPr bwMode="auto">
          <a:xfrm>
            <a:off x="76200" y="76200"/>
            <a:ext cx="1828800" cy="1981200"/>
            <a:chOff x="3581400" y="838200"/>
            <a:chExt cx="4876800" cy="5334000"/>
          </a:xfrm>
        </p:grpSpPr>
        <p:pic>
          <p:nvPicPr>
            <p:cNvPr id="39965" name="Picture 107">
              <a:extLst>
                <a:ext uri="{FF2B5EF4-FFF2-40B4-BE49-F238E27FC236}">
                  <a16:creationId xmlns:a16="http://schemas.microsoft.com/office/drawing/2014/main" id="{34B880BE-4F2D-437B-A79D-FDE51ED387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095" t="9525" r="10715" b="7143"/>
            <a:stretch>
              <a:fillRect/>
            </a:stretch>
          </p:blipFill>
          <p:spPr bwMode="auto">
            <a:xfrm>
              <a:off x="3581400" y="838200"/>
              <a:ext cx="4876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66" name="TextBox 5">
              <a:extLst>
                <a:ext uri="{FF2B5EF4-FFF2-40B4-BE49-F238E27FC236}">
                  <a16:creationId xmlns:a16="http://schemas.microsoft.com/office/drawing/2014/main" id="{C4D6D37B-69B2-4A16-8EE0-03DCA2DBFFF8}"/>
                </a:ext>
              </a:extLst>
            </p:cNvPr>
            <p:cNvSpPr txBox="1">
              <a:spLocks noChangeArrowheads="1"/>
            </p:cNvSpPr>
            <p:nvPr/>
          </p:nvSpPr>
          <p:spPr bwMode="auto">
            <a:xfrm rot="20249983">
              <a:off x="4415200" y="2649937"/>
              <a:ext cx="3269448" cy="99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MX" altLang="en-US" sz="1800" dirty="0">
                  <a:latin typeface="Lato" panose="020F0502020204030203" pitchFamily="34" charset="0"/>
                </a:rPr>
                <a:t>beneficios</a:t>
              </a:r>
            </a:p>
          </p:txBody>
        </p:sp>
      </p:grpSp>
      <p:sp>
        <p:nvSpPr>
          <p:cNvPr id="39941" name="Rectangle 2">
            <a:extLst>
              <a:ext uri="{FF2B5EF4-FFF2-40B4-BE49-F238E27FC236}">
                <a16:creationId xmlns:a16="http://schemas.microsoft.com/office/drawing/2014/main" id="{EFF579DF-8FA7-4A87-8D72-D36457711A95}"/>
              </a:ext>
            </a:extLst>
          </p:cNvPr>
          <p:cNvSpPr>
            <a:spLocks noChangeArrowheads="1"/>
          </p:cNvSpPr>
          <p:nvPr/>
        </p:nvSpPr>
        <p:spPr bwMode="auto">
          <a:xfrm>
            <a:off x="400050" y="76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3600" dirty="0">
                <a:latin typeface="Lato" panose="020F0502020204030203" pitchFamily="34" charset="0"/>
              </a:rPr>
              <a:t>Cuenta de Ahorros de Salud (HSA)</a:t>
            </a:r>
          </a:p>
        </p:txBody>
      </p:sp>
      <p:sp>
        <p:nvSpPr>
          <p:cNvPr id="39942" name="Rectangle 3">
            <a:extLst>
              <a:ext uri="{FF2B5EF4-FFF2-40B4-BE49-F238E27FC236}">
                <a16:creationId xmlns:a16="http://schemas.microsoft.com/office/drawing/2014/main" id="{70D5E58D-733B-4ABB-B0C6-809C56EE3035}"/>
              </a:ext>
            </a:extLst>
          </p:cNvPr>
          <p:cNvSpPr>
            <a:spLocks noChangeArrowheads="1"/>
          </p:cNvSpPr>
          <p:nvPr/>
        </p:nvSpPr>
        <p:spPr bwMode="auto">
          <a:xfrm>
            <a:off x="497681" y="1889625"/>
            <a:ext cx="8453437" cy="76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Font typeface="Arial" panose="020B0604020202020204" pitchFamily="34" charset="0"/>
              <a:buChar char="•"/>
              <a:defRPr sz="3200">
                <a:solidFill>
                  <a:schemeClr val="tx1"/>
                </a:solidFill>
                <a:latin typeface="Calibri" panose="020F0502020204030204" pitchFamily="34" charset="0"/>
              </a:defRPr>
            </a:lvl1pPr>
            <a:lvl2pPr>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lvl="1" eaLnBrk="1" hangingPunct="1">
              <a:lnSpc>
                <a:spcPct val="110000"/>
              </a:lnSpc>
              <a:spcBef>
                <a:spcPts val="1200"/>
              </a:spcBef>
              <a:buClr>
                <a:srgbClr val="84AA33"/>
              </a:buClr>
              <a:buNone/>
            </a:pPr>
            <a:r>
              <a:rPr lang="es-MX" altLang="en-US" sz="1500" i="1" dirty="0">
                <a:latin typeface="Lato" panose="020F0502020204030203" pitchFamily="34" charset="0"/>
              </a:rPr>
              <a:t>Los empleados inscritos en el plan de salud </a:t>
            </a:r>
            <a:r>
              <a:rPr lang="es-MX" altLang="en-US" sz="1500" b="1" i="1" dirty="0">
                <a:latin typeface="Lato" panose="020F0502020204030203" pitchFamily="34" charset="0"/>
              </a:rPr>
              <a:t>Core HSA $3500 </a:t>
            </a:r>
            <a:r>
              <a:rPr lang="es-MX" altLang="en-US" sz="1500" i="1" dirty="0">
                <a:latin typeface="Lato" panose="020F0502020204030203" pitchFamily="34" charset="0"/>
              </a:rPr>
              <a:t>pueden abrir una cuenta HSA para ayudar a pagar por gastos de atención médica elegibles actuales y futuros. Usted puede contribuir a su HSA a través de deducciones de nómina antes de impuestos.</a:t>
            </a:r>
            <a:endParaRPr lang="es-MX" altLang="en-US" sz="1500" u="sng" dirty="0">
              <a:solidFill>
                <a:srgbClr val="0070C0"/>
              </a:solidFill>
              <a:latin typeface="Lato" panose="020F0502020204030203" pitchFamily="34" charset="0"/>
            </a:endParaRPr>
          </a:p>
        </p:txBody>
      </p:sp>
      <p:graphicFrame>
        <p:nvGraphicFramePr>
          <p:cNvPr id="3" name="Table 2">
            <a:extLst>
              <a:ext uri="{FF2B5EF4-FFF2-40B4-BE49-F238E27FC236}">
                <a16:creationId xmlns:a16="http://schemas.microsoft.com/office/drawing/2014/main" id="{65A0DDAA-0527-4386-B456-77282E00EDD0}"/>
              </a:ext>
            </a:extLst>
          </p:cNvPr>
          <p:cNvGraphicFramePr>
            <a:graphicFrameLocks noGrp="1"/>
          </p:cNvGraphicFramePr>
          <p:nvPr>
            <p:extLst>
              <p:ext uri="{D42A27DB-BD31-4B8C-83A1-F6EECF244321}">
                <p14:modId xmlns:p14="http://schemas.microsoft.com/office/powerpoint/2010/main" val="1179191843"/>
              </p:ext>
            </p:extLst>
          </p:nvPr>
        </p:nvGraphicFramePr>
        <p:xfrm>
          <a:off x="3632665" y="2754202"/>
          <a:ext cx="5039320" cy="1720432"/>
        </p:xfrm>
        <a:graphic>
          <a:graphicData uri="http://schemas.openxmlformats.org/drawingml/2006/table">
            <a:tbl>
              <a:tblPr firstRow="1" bandRow="1">
                <a:effectLst>
                  <a:outerShdw blurRad="50800" dist="38100" dir="2700000" algn="tl" rotWithShape="0">
                    <a:prstClr val="black">
                      <a:alpha val="40000"/>
                    </a:prstClr>
                  </a:outerShdw>
                </a:effectLst>
                <a:tableStyleId>{2D5ABB26-0587-4C30-8999-92F81FD0307C}</a:tableStyleId>
              </a:tblPr>
              <a:tblGrid>
                <a:gridCol w="5039320">
                  <a:extLst>
                    <a:ext uri="{9D8B030D-6E8A-4147-A177-3AD203B41FA5}">
                      <a16:colId xmlns:a16="http://schemas.microsoft.com/office/drawing/2014/main" val="20000"/>
                    </a:ext>
                  </a:extLst>
                </a:gridCol>
              </a:tblGrid>
              <a:tr h="1720432">
                <a:tc>
                  <a:txBody>
                    <a:bodyPr/>
                    <a:lstStyle/>
                    <a:p>
                      <a:pPr marL="0" marR="0" lvl="1" indent="0" algn="l" defTabSz="914400" rtl="0" eaLnBrk="1" fontAlgn="auto" latinLnBrk="0" hangingPunct="1">
                        <a:lnSpc>
                          <a:spcPct val="150000"/>
                        </a:lnSpc>
                        <a:spcBef>
                          <a:spcPts val="0"/>
                        </a:spcBef>
                        <a:spcAft>
                          <a:spcPts val="0"/>
                        </a:spcAft>
                        <a:buClrTx/>
                        <a:buSzTx/>
                        <a:buFont typeface="Courier New" panose="02070309020205020404" pitchFamily="49" charset="0"/>
                        <a:buNone/>
                        <a:tabLst/>
                        <a:defRPr/>
                      </a:pPr>
                      <a:r>
                        <a:rPr lang="es-MX" altLang="en-US" sz="1200" u="sng" baseline="0" noProof="0" dirty="0">
                          <a:solidFill>
                            <a:schemeClr val="tx1"/>
                          </a:solidFill>
                          <a:latin typeface="Lato" panose="020F0502020204030203" pitchFamily="34" charset="0"/>
                        </a:rPr>
                        <a:t>Ventajas de la HSA: </a:t>
                      </a: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200" b="1" noProof="0" dirty="0">
                          <a:solidFill>
                            <a:schemeClr val="tx1"/>
                          </a:solidFill>
                          <a:latin typeface="Lato" panose="020F0502020204030203" pitchFamily="34" charset="0"/>
                        </a:rPr>
                        <a:t>Portátil</a:t>
                      </a:r>
                      <a:r>
                        <a:rPr lang="es-MX" altLang="en-US" sz="1200" noProof="0" dirty="0">
                          <a:solidFill>
                            <a:schemeClr val="tx1"/>
                          </a:solidFill>
                          <a:latin typeface="Lato" panose="020F0502020204030203" pitchFamily="34" charset="0"/>
                        </a:rPr>
                        <a:t> –Es de usted. Su usted deja a su empleador, los fondos de su HSA se van con usted.</a:t>
                      </a: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200" b="1" noProof="0" dirty="0">
                          <a:solidFill>
                            <a:schemeClr val="tx1"/>
                          </a:solidFill>
                          <a:latin typeface="Lato" panose="020F0502020204030203" pitchFamily="34" charset="0"/>
                        </a:rPr>
                        <a:t>Los Fondos de transfieren/reinvierten </a:t>
                      </a:r>
                      <a:r>
                        <a:rPr lang="es-MX" altLang="en-US" sz="1200" noProof="0" dirty="0">
                          <a:solidFill>
                            <a:schemeClr val="tx1"/>
                          </a:solidFill>
                          <a:latin typeface="Lato" panose="020F0502020204030203" pitchFamily="34" charset="0"/>
                        </a:rPr>
                        <a:t>–No hay disposición de ‘’úselo o píérdalo”</a:t>
                      </a: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200" b="1" noProof="0" dirty="0">
                          <a:solidFill>
                            <a:schemeClr val="tx1"/>
                          </a:solidFill>
                          <a:latin typeface="Lato" panose="020F0502020204030203" pitchFamily="34" charset="0"/>
                        </a:rPr>
                        <a:t>Gana Interés </a:t>
                      </a:r>
                      <a:r>
                        <a:rPr lang="es-MX" altLang="en-US" sz="1200" noProof="0" dirty="0">
                          <a:solidFill>
                            <a:schemeClr val="tx1"/>
                          </a:solidFill>
                          <a:latin typeface="Lato" panose="020F0502020204030203" pitchFamily="34" charset="0"/>
                        </a:rPr>
                        <a:t>– El dinero acumula intereses libres de impuestos.</a:t>
                      </a:r>
                    </a:p>
                  </a:txBody>
                  <a:tcPr marL="91436" marR="91436" marT="45730" marB="4573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FE4D9"/>
                    </a:solidFill>
                  </a:tcPr>
                </a:tc>
                <a:extLst>
                  <a:ext uri="{0D108BD9-81ED-4DB2-BD59-A6C34878D82A}">
                    <a16:rowId xmlns:a16="http://schemas.microsoft.com/office/drawing/2014/main" val="10000"/>
                  </a:ext>
                </a:extLst>
              </a:tr>
            </a:tbl>
          </a:graphicData>
        </a:graphic>
      </p:graphicFrame>
      <p:sp>
        <p:nvSpPr>
          <p:cNvPr id="4" name="TextBox 3">
            <a:extLst>
              <a:ext uri="{FF2B5EF4-FFF2-40B4-BE49-F238E27FC236}">
                <a16:creationId xmlns:a16="http://schemas.microsoft.com/office/drawing/2014/main" id="{729E8D31-6C06-4D42-84CE-65FA61B9D9B9}"/>
              </a:ext>
            </a:extLst>
          </p:cNvPr>
          <p:cNvSpPr txBox="1"/>
          <p:nvPr/>
        </p:nvSpPr>
        <p:spPr>
          <a:xfrm>
            <a:off x="173567" y="2743200"/>
            <a:ext cx="3060700" cy="3994748"/>
          </a:xfrm>
          <a:prstGeom prst="rect">
            <a:avLst/>
          </a:prstGeom>
          <a:ln>
            <a:noFill/>
          </a:ln>
          <a:effectLst>
            <a:outerShdw blurRad="50800" dist="38100" dir="2700000" algn="t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a:spAutoFit/>
          </a:bodyPr>
          <a:lstStyle/>
          <a:p>
            <a:pPr marL="0" lvl="1" eaLnBrk="1" hangingPunct="1">
              <a:lnSpc>
                <a:spcPts val="1700"/>
              </a:lnSpc>
              <a:defRPr/>
            </a:pPr>
            <a:r>
              <a:rPr lang="es-MX" altLang="en-US" sz="1200" dirty="0">
                <a:latin typeface="Lato" panose="020F0502020204030203" pitchFamily="34" charset="0"/>
              </a:rPr>
              <a:t>Algunos ejemplos de </a:t>
            </a:r>
            <a:r>
              <a:rPr lang="es-MX" altLang="en-US" sz="1200" u="sng" dirty="0">
                <a:latin typeface="Lato" panose="020F0502020204030203" pitchFamily="34" charset="0"/>
              </a:rPr>
              <a:t>Gastos Elegibles de la HSA</a:t>
            </a:r>
            <a:r>
              <a:rPr lang="es-MX" altLang="en-US" sz="1200" dirty="0">
                <a:latin typeface="Lato" panose="020F0502020204030203" pitchFamily="34" charset="0"/>
              </a:rPr>
              <a:t>:</a:t>
            </a:r>
          </a:p>
          <a:p>
            <a:pPr marL="0" lvl="1" eaLnBrk="1" hangingPunct="1">
              <a:lnSpc>
                <a:spcPts val="1700"/>
              </a:lnSpc>
              <a:defRPr/>
            </a:pPr>
            <a:r>
              <a:rPr lang="es-MX" altLang="en-US" sz="1200" dirty="0">
                <a:latin typeface="Lato" panose="020F0502020204030203" pitchFamily="34" charset="0"/>
              </a:rPr>
              <a:t>Visitas al consultorio médico (atención no preventiva)</a:t>
            </a:r>
          </a:p>
          <a:p>
            <a:pPr marL="0" lvl="1" eaLnBrk="1" hangingPunct="1">
              <a:lnSpc>
                <a:spcPts val="1700"/>
              </a:lnSpc>
              <a:defRPr/>
            </a:pPr>
            <a:r>
              <a:rPr lang="es-MX" altLang="en-US" sz="1200" dirty="0">
                <a:latin typeface="Lato" panose="020F0502020204030203" pitchFamily="34" charset="0"/>
              </a:rPr>
              <a:t>Medicamentos de receta***</a:t>
            </a:r>
          </a:p>
          <a:p>
            <a:pPr marL="0" lvl="1" eaLnBrk="1" hangingPunct="1">
              <a:lnSpc>
                <a:spcPts val="1700"/>
              </a:lnSpc>
              <a:defRPr/>
            </a:pPr>
            <a:r>
              <a:rPr lang="es-MX" altLang="en-US" sz="1200" dirty="0">
                <a:latin typeface="Lato" panose="020F0502020204030203" pitchFamily="34" charset="0"/>
              </a:rPr>
              <a:t>Atención dental y aparatos odontológicos</a:t>
            </a:r>
          </a:p>
          <a:p>
            <a:pPr marL="0" lvl="1" eaLnBrk="1" hangingPunct="1">
              <a:lnSpc>
                <a:spcPts val="1700"/>
              </a:lnSpc>
              <a:defRPr/>
            </a:pPr>
            <a:r>
              <a:rPr lang="es-MX" altLang="en-US" sz="1200" dirty="0">
                <a:latin typeface="Lato" panose="020F0502020204030203" pitchFamily="34" charset="0"/>
              </a:rPr>
              <a:t>Anteojos, lentes de contacto y cirugía LASIK</a:t>
            </a:r>
          </a:p>
          <a:p>
            <a:pPr marL="0" lvl="1" eaLnBrk="1" hangingPunct="1">
              <a:lnSpc>
                <a:spcPts val="1700"/>
              </a:lnSpc>
              <a:defRPr/>
            </a:pPr>
            <a:r>
              <a:rPr lang="es-MX" altLang="en-US" sz="1200" dirty="0">
                <a:latin typeface="Lato" panose="020F0502020204030203" pitchFamily="34" charset="0"/>
              </a:rPr>
              <a:t>Acupuntura</a:t>
            </a:r>
          </a:p>
          <a:p>
            <a:pPr marL="0" lvl="1" eaLnBrk="1" hangingPunct="1">
              <a:lnSpc>
                <a:spcPts val="1700"/>
              </a:lnSpc>
              <a:defRPr/>
            </a:pPr>
            <a:r>
              <a:rPr lang="es-MX" altLang="en-US" sz="1200" dirty="0">
                <a:latin typeface="Lato" panose="020F0502020204030203" pitchFamily="34" charset="0"/>
              </a:rPr>
              <a:t>Servicios quiroprácticos</a:t>
            </a:r>
          </a:p>
          <a:p>
            <a:pPr marL="0" lvl="1" eaLnBrk="1" hangingPunct="1">
              <a:lnSpc>
                <a:spcPts val="1700"/>
              </a:lnSpc>
              <a:defRPr/>
            </a:pPr>
            <a:r>
              <a:rPr lang="es-MX" altLang="en-US" sz="1200" dirty="0">
                <a:latin typeface="Lato" panose="020F0502020204030203" pitchFamily="34" charset="0"/>
              </a:rPr>
              <a:t>Aparatos auditivos (incluyendo baterías)</a:t>
            </a:r>
          </a:p>
          <a:p>
            <a:pPr marL="0" lvl="1" eaLnBrk="1" hangingPunct="1">
              <a:lnSpc>
                <a:spcPts val="1700"/>
              </a:lnSpc>
              <a:defRPr/>
            </a:pPr>
            <a:r>
              <a:rPr lang="es-MX" altLang="en-US" sz="1200" dirty="0">
                <a:latin typeface="Lato" panose="020F0502020204030203" pitchFamily="34" charset="0"/>
              </a:rPr>
              <a:t>Programas pare dejar de fumar</a:t>
            </a:r>
          </a:p>
          <a:p>
            <a:pPr marL="0" lvl="1" eaLnBrk="1" hangingPunct="1">
              <a:lnSpc>
                <a:spcPts val="1700"/>
              </a:lnSpc>
              <a:defRPr/>
            </a:pPr>
            <a:r>
              <a:rPr lang="es-MX" altLang="en-US" sz="1200" dirty="0">
                <a:latin typeface="Lato" panose="020F0502020204030203" pitchFamily="34" charset="0"/>
              </a:rPr>
              <a:t>Fisioterapia</a:t>
            </a:r>
          </a:p>
          <a:p>
            <a:pPr marL="0" lvl="1" eaLnBrk="1" hangingPunct="1">
              <a:lnSpc>
                <a:spcPts val="1700"/>
              </a:lnSpc>
              <a:defRPr/>
            </a:pPr>
            <a:r>
              <a:rPr lang="es-MX" altLang="en-US" sz="1200" dirty="0">
                <a:latin typeface="Lato" panose="020F0502020204030203" pitchFamily="34" charset="0"/>
              </a:rPr>
              <a:t>Atención psiquiátrica</a:t>
            </a:r>
          </a:p>
          <a:p>
            <a:pPr marL="0" lvl="1" eaLnBrk="1" hangingPunct="1">
              <a:lnSpc>
                <a:spcPts val="1700"/>
              </a:lnSpc>
              <a:defRPr/>
            </a:pPr>
            <a:endParaRPr lang="es-MX" altLang="en-US" sz="500" dirty="0">
              <a:latin typeface="Lato" panose="020F0502020204030203" pitchFamily="34" charset="0"/>
            </a:endParaRPr>
          </a:p>
          <a:p>
            <a:pPr marL="0" lvl="1" eaLnBrk="1" hangingPunct="1">
              <a:lnSpc>
                <a:spcPts val="1700"/>
              </a:lnSpc>
              <a:defRPr/>
            </a:pPr>
            <a:r>
              <a:rPr lang="es-MX" altLang="en-US" sz="1200" dirty="0">
                <a:latin typeface="Lato" panose="020F0502020204030203" pitchFamily="34" charset="0"/>
              </a:rPr>
              <a:t>*** Usted necesitará una receta para utilizar su HSA para medicamentos de venta libre.</a:t>
            </a:r>
          </a:p>
        </p:txBody>
      </p:sp>
      <p:sp>
        <p:nvSpPr>
          <p:cNvPr id="39951" name="TextBox 12">
            <a:extLst>
              <a:ext uri="{FF2B5EF4-FFF2-40B4-BE49-F238E27FC236}">
                <a16:creationId xmlns:a16="http://schemas.microsoft.com/office/drawing/2014/main" id="{EA23247A-F858-49E1-8FD9-75E29D170E95}"/>
              </a:ext>
            </a:extLst>
          </p:cNvPr>
          <p:cNvSpPr txBox="1">
            <a:spLocks noChangeArrowheads="1"/>
          </p:cNvSpPr>
          <p:nvPr/>
        </p:nvSpPr>
        <p:spPr bwMode="auto">
          <a:xfrm>
            <a:off x="4724400" y="990600"/>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2500" dirty="0">
                <a:solidFill>
                  <a:srgbClr val="7F7F7F"/>
                </a:solidFill>
                <a:latin typeface="Lato" panose="020F0502020204030203" pitchFamily="34" charset="0"/>
              </a:rPr>
              <a:t> Año del Plan 2025-2026</a:t>
            </a:r>
          </a:p>
        </p:txBody>
      </p:sp>
      <p:graphicFrame>
        <p:nvGraphicFramePr>
          <p:cNvPr id="17" name="Table 16">
            <a:extLst>
              <a:ext uri="{FF2B5EF4-FFF2-40B4-BE49-F238E27FC236}">
                <a16:creationId xmlns:a16="http://schemas.microsoft.com/office/drawing/2014/main" id="{7827AFE4-7435-45B3-9906-2AB11A2E43C0}"/>
              </a:ext>
            </a:extLst>
          </p:cNvPr>
          <p:cNvGraphicFramePr>
            <a:graphicFrameLocks noGrp="1"/>
          </p:cNvGraphicFramePr>
          <p:nvPr>
            <p:extLst>
              <p:ext uri="{D42A27DB-BD31-4B8C-83A1-F6EECF244321}">
                <p14:modId xmlns:p14="http://schemas.microsoft.com/office/powerpoint/2010/main" val="2105083824"/>
              </p:ext>
            </p:extLst>
          </p:nvPr>
        </p:nvGraphicFramePr>
        <p:xfrm>
          <a:off x="3747095" y="4583112"/>
          <a:ext cx="2819400" cy="1208088"/>
        </p:xfrm>
        <a:graphic>
          <a:graphicData uri="http://schemas.openxmlformats.org/drawingml/2006/table">
            <a:tbl>
              <a:tblPr firstRow="1" bandRow="1">
                <a:tableStyleId>{5C22544A-7EE6-4342-B048-85BDC9FD1C3A}</a:tableStyleId>
              </a:tblPr>
              <a:tblGrid>
                <a:gridCol w="2819400">
                  <a:extLst>
                    <a:ext uri="{9D8B030D-6E8A-4147-A177-3AD203B41FA5}">
                      <a16:colId xmlns:a16="http://schemas.microsoft.com/office/drawing/2014/main" val="20000"/>
                    </a:ext>
                  </a:extLst>
                </a:gridCol>
              </a:tblGrid>
              <a:tr h="314108">
                <a:tc>
                  <a:txBody>
                    <a:bodyPr/>
                    <a:lstStyle/>
                    <a:p>
                      <a:pPr algn="ctr"/>
                      <a:r>
                        <a:rPr lang="es-MX" sz="1400" noProof="0" dirty="0">
                          <a:latin typeface="Lato" panose="020F0502020204030203" pitchFamily="34" charset="0"/>
                        </a:rPr>
                        <a:t>Límites de Contribución</a:t>
                      </a:r>
                    </a:p>
                  </a:txBody>
                  <a:tcPr marL="91466" marR="91466" marT="45641" marB="45641">
                    <a:solidFill>
                      <a:srgbClr val="0256B9"/>
                    </a:solidFill>
                  </a:tcPr>
                </a:tc>
                <a:extLst>
                  <a:ext uri="{0D108BD9-81ED-4DB2-BD59-A6C34878D82A}">
                    <a16:rowId xmlns:a16="http://schemas.microsoft.com/office/drawing/2014/main" val="10000"/>
                  </a:ext>
                </a:extLst>
              </a:tr>
              <a:tr h="314108">
                <a:tc>
                  <a:txBody>
                    <a:bodyPr/>
                    <a:lstStyle/>
                    <a:p>
                      <a:pPr algn="ctr"/>
                      <a:r>
                        <a:rPr lang="es-MX" sz="1400" b="1" noProof="0" dirty="0">
                          <a:latin typeface="Lato" panose="020F0502020204030203" pitchFamily="34" charset="0"/>
                        </a:rPr>
                        <a:t>2025-2026</a:t>
                      </a:r>
                    </a:p>
                  </a:txBody>
                  <a:tcPr marL="91466" marR="91466" marT="45624" marB="45624">
                    <a:solidFill>
                      <a:schemeClr val="accent1">
                        <a:lumMod val="40000"/>
                        <a:lumOff val="60000"/>
                      </a:schemeClr>
                    </a:solidFill>
                  </a:tcPr>
                </a:tc>
                <a:extLst>
                  <a:ext uri="{0D108BD9-81ED-4DB2-BD59-A6C34878D82A}">
                    <a16:rowId xmlns:a16="http://schemas.microsoft.com/office/drawing/2014/main" val="10001"/>
                  </a:ext>
                </a:extLst>
              </a:tr>
              <a:tr h="289936">
                <a:tc>
                  <a:txBody>
                    <a:bodyPr/>
                    <a:lstStyle/>
                    <a:p>
                      <a:pPr algn="ctr"/>
                      <a:r>
                        <a:rPr lang="es-MX" sz="1200" b="1" noProof="0" dirty="0">
                          <a:latin typeface="Lato" panose="020F0502020204030203" pitchFamily="34" charset="0"/>
                        </a:rPr>
                        <a:t>$4,300</a:t>
                      </a:r>
                      <a:r>
                        <a:rPr lang="es-MX" sz="1200" b="1" baseline="0" noProof="0" dirty="0">
                          <a:latin typeface="Lato" panose="020F0502020204030203" pitchFamily="34" charset="0"/>
                        </a:rPr>
                        <a:t> (Individual)</a:t>
                      </a:r>
                      <a:endParaRPr lang="es-MX" sz="1200" b="1" noProof="0" dirty="0">
                        <a:latin typeface="Lato" panose="020F0502020204030203" pitchFamily="34" charset="0"/>
                      </a:endParaRPr>
                    </a:p>
                  </a:txBody>
                  <a:tcPr marL="91466" marR="91466" marT="45624" marB="45624">
                    <a:solidFill>
                      <a:schemeClr val="accent1">
                        <a:lumMod val="20000"/>
                        <a:lumOff val="80000"/>
                      </a:schemeClr>
                    </a:solidFill>
                  </a:tcPr>
                </a:tc>
                <a:extLst>
                  <a:ext uri="{0D108BD9-81ED-4DB2-BD59-A6C34878D82A}">
                    <a16:rowId xmlns:a16="http://schemas.microsoft.com/office/drawing/2014/main" val="10002"/>
                  </a:ext>
                </a:extLst>
              </a:tr>
              <a:tr h="289936">
                <a:tc>
                  <a:txBody>
                    <a:bodyPr/>
                    <a:lstStyle/>
                    <a:p>
                      <a:pPr algn="ctr"/>
                      <a:r>
                        <a:rPr lang="es-MX" sz="1200" b="1" noProof="0" dirty="0">
                          <a:latin typeface="Lato" panose="020F0502020204030203" pitchFamily="34" charset="0"/>
                        </a:rPr>
                        <a:t>$8,550</a:t>
                      </a:r>
                      <a:r>
                        <a:rPr lang="es-MX" sz="1200" b="1" baseline="0" noProof="0" dirty="0">
                          <a:latin typeface="Lato" panose="020F0502020204030203" pitchFamily="34" charset="0"/>
                        </a:rPr>
                        <a:t> (Familia)</a:t>
                      </a:r>
                      <a:endParaRPr lang="es-MX" sz="1200" b="1" noProof="0" dirty="0">
                        <a:latin typeface="Lato" panose="020F0502020204030203" pitchFamily="34" charset="0"/>
                      </a:endParaRPr>
                    </a:p>
                  </a:txBody>
                  <a:tcPr marL="91466" marR="91466" marT="45624" marB="45624">
                    <a:solidFill>
                      <a:schemeClr val="accent1">
                        <a:lumMod val="20000"/>
                        <a:lumOff val="80000"/>
                      </a:schemeClr>
                    </a:solidFill>
                  </a:tcPr>
                </a:tc>
                <a:extLst>
                  <a:ext uri="{0D108BD9-81ED-4DB2-BD59-A6C34878D82A}">
                    <a16:rowId xmlns:a16="http://schemas.microsoft.com/office/drawing/2014/main" val="10003"/>
                  </a:ext>
                </a:extLst>
              </a:tr>
            </a:tbl>
          </a:graphicData>
        </a:graphic>
      </p:graphicFrame>
      <p:pic>
        <p:nvPicPr>
          <p:cNvPr id="18" name="Picture 2">
            <a:extLst>
              <a:ext uri="{FF2B5EF4-FFF2-40B4-BE49-F238E27FC236}">
                <a16:creationId xmlns:a16="http://schemas.microsoft.com/office/drawing/2014/main" id="{AF01C67D-DCCE-438F-8A6A-7F9FE565C49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7101483" y="6374105"/>
            <a:ext cx="1301155" cy="35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989F4EAD-6A44-49FB-BC43-D44B05BAA3D7}"/>
              </a:ext>
            </a:extLst>
          </p:cNvPr>
          <p:cNvSpPr txBox="1"/>
          <p:nvPr/>
        </p:nvSpPr>
        <p:spPr>
          <a:xfrm>
            <a:off x="6720279" y="4731603"/>
            <a:ext cx="1374709" cy="830997"/>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es-MX" sz="1200" dirty="0">
                <a:solidFill>
                  <a:prstClr val="black"/>
                </a:solidFill>
                <a:latin typeface="Lato" panose="020F0502020204030203"/>
              </a:rPr>
              <a:t>Usted puede invertir hasta los límites del IRS de 2025.</a:t>
            </a:r>
          </a:p>
        </p:txBody>
      </p:sp>
      <p:cxnSp>
        <p:nvCxnSpPr>
          <p:cNvPr id="19" name="Straight Arrow Connector 18">
            <a:extLst>
              <a:ext uri="{FF2B5EF4-FFF2-40B4-BE49-F238E27FC236}">
                <a16:creationId xmlns:a16="http://schemas.microsoft.com/office/drawing/2014/main" id="{773702A8-38B1-46EA-913B-1000721D7A98}"/>
              </a:ext>
            </a:extLst>
          </p:cNvPr>
          <p:cNvCxnSpPr>
            <a:cxnSpLocks/>
          </p:cNvCxnSpPr>
          <p:nvPr/>
        </p:nvCxnSpPr>
        <p:spPr>
          <a:xfrm flipH="1">
            <a:off x="6134427" y="4800600"/>
            <a:ext cx="5858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Picture 2" descr="Paylocity — Pricing, Comparisons, and FAQs">
            <a:extLst>
              <a:ext uri="{FF2B5EF4-FFF2-40B4-BE49-F238E27FC236}">
                <a16:creationId xmlns:a16="http://schemas.microsoft.com/office/drawing/2014/main" id="{F9C7FBB6-B634-B48F-0AA6-FF1E83539C3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87401" y="616269"/>
            <a:ext cx="2771467" cy="13857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advTm="57241"/>
    </mc:Choice>
    <mc:Fallback xmlns="">
      <p:transition advTm="5724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14" descr="A picture containing stationary, envelope, businesscard&#10;&#10;Description automatically generated">
            <a:extLst>
              <a:ext uri="{FF2B5EF4-FFF2-40B4-BE49-F238E27FC236}">
                <a16:creationId xmlns:a16="http://schemas.microsoft.com/office/drawing/2014/main" id="{99841006-B631-4BC3-8DFA-09837C298B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92995">
            <a:off x="3838705" y="3160365"/>
            <a:ext cx="953426" cy="715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963" name="Group 3">
            <a:extLst>
              <a:ext uri="{FF2B5EF4-FFF2-40B4-BE49-F238E27FC236}">
                <a16:creationId xmlns:a16="http://schemas.microsoft.com/office/drawing/2014/main" id="{9BE6384C-66EF-4588-B987-019B9F92B107}"/>
              </a:ext>
            </a:extLst>
          </p:cNvPr>
          <p:cNvGrpSpPr>
            <a:grpSpLocks/>
          </p:cNvGrpSpPr>
          <p:nvPr/>
        </p:nvGrpSpPr>
        <p:grpSpPr bwMode="auto">
          <a:xfrm>
            <a:off x="76200" y="76200"/>
            <a:ext cx="1828800" cy="1981200"/>
            <a:chOff x="3581400" y="838200"/>
            <a:chExt cx="4876800" cy="5334000"/>
          </a:xfrm>
        </p:grpSpPr>
        <p:pic>
          <p:nvPicPr>
            <p:cNvPr id="40972" name="Picture 107">
              <a:extLst>
                <a:ext uri="{FF2B5EF4-FFF2-40B4-BE49-F238E27FC236}">
                  <a16:creationId xmlns:a16="http://schemas.microsoft.com/office/drawing/2014/main" id="{E3897B4E-BE53-4625-A762-B73280E503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3095" t="9525" r="10715" b="7143"/>
            <a:stretch>
              <a:fillRect/>
            </a:stretch>
          </p:blipFill>
          <p:spPr bwMode="auto">
            <a:xfrm>
              <a:off x="3581400" y="838200"/>
              <a:ext cx="4876800"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973" name="TextBox 5">
              <a:extLst>
                <a:ext uri="{FF2B5EF4-FFF2-40B4-BE49-F238E27FC236}">
                  <a16:creationId xmlns:a16="http://schemas.microsoft.com/office/drawing/2014/main" id="{2EDC95D0-F7A6-45B7-856F-B3BD5164F652}"/>
                </a:ext>
              </a:extLst>
            </p:cNvPr>
            <p:cNvSpPr txBox="1">
              <a:spLocks noChangeArrowheads="1"/>
            </p:cNvSpPr>
            <p:nvPr/>
          </p:nvSpPr>
          <p:spPr bwMode="auto">
            <a:xfrm rot="20249983">
              <a:off x="4469475" y="2622659"/>
              <a:ext cx="3291363" cy="994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s-MX" altLang="en-US" sz="1800" dirty="0">
                  <a:latin typeface="Lato" panose="020F0502020204030203" pitchFamily="34" charset="0"/>
                </a:rPr>
                <a:t>beneficios</a:t>
              </a:r>
            </a:p>
          </p:txBody>
        </p:sp>
      </p:grpSp>
      <p:sp>
        <p:nvSpPr>
          <p:cNvPr id="40964" name="Rectangle 2">
            <a:extLst>
              <a:ext uri="{FF2B5EF4-FFF2-40B4-BE49-F238E27FC236}">
                <a16:creationId xmlns:a16="http://schemas.microsoft.com/office/drawing/2014/main" id="{4A576A69-CC2B-4D8D-8CE2-39407E244270}"/>
              </a:ext>
            </a:extLst>
          </p:cNvPr>
          <p:cNvSpPr>
            <a:spLocks noChangeArrowheads="1"/>
          </p:cNvSpPr>
          <p:nvPr/>
        </p:nvSpPr>
        <p:spPr bwMode="auto">
          <a:xfrm>
            <a:off x="40005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3600" dirty="0">
                <a:latin typeface="Lato" panose="020F0502020204030203" pitchFamily="34" charset="0"/>
              </a:rPr>
              <a:t>Cuenta de Ahorros de Salud (HSA)</a:t>
            </a:r>
          </a:p>
        </p:txBody>
      </p:sp>
      <p:sp>
        <p:nvSpPr>
          <p:cNvPr id="46086" name="Rectangle 3">
            <a:extLst>
              <a:ext uri="{FF2B5EF4-FFF2-40B4-BE49-F238E27FC236}">
                <a16:creationId xmlns:a16="http://schemas.microsoft.com/office/drawing/2014/main" id="{4D706BAB-5616-4DFF-A437-3DF6B053D8F5}"/>
              </a:ext>
            </a:extLst>
          </p:cNvPr>
          <p:cNvSpPr>
            <a:spLocks noChangeArrowheads="1"/>
          </p:cNvSpPr>
          <p:nvPr/>
        </p:nvSpPr>
        <p:spPr bwMode="auto">
          <a:xfrm>
            <a:off x="685800" y="1981200"/>
            <a:ext cx="7943850" cy="762000"/>
          </a:xfrm>
          <a:prstGeom prst="rect">
            <a:avLst/>
          </a:prstGeom>
          <a:ln/>
        </p:spPr>
        <p:style>
          <a:lnRef idx="1">
            <a:schemeClr val="accent2"/>
          </a:lnRef>
          <a:fillRef idx="2">
            <a:schemeClr val="accent2"/>
          </a:fillRef>
          <a:effectRef idx="1">
            <a:schemeClr val="accent2"/>
          </a:effectRef>
          <a:fontRef idx="minor">
            <a:schemeClr val="dk1"/>
          </a:fontRef>
        </p:style>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lvl="1" eaLnBrk="1" hangingPunct="1">
              <a:lnSpc>
                <a:spcPct val="110000"/>
              </a:lnSpc>
              <a:spcBef>
                <a:spcPts val="1200"/>
              </a:spcBef>
              <a:buClr>
                <a:srgbClr val="84AA33"/>
              </a:buClr>
              <a:buFont typeface="Arial" charset="0"/>
              <a:buNone/>
              <a:defRPr/>
            </a:pPr>
            <a:r>
              <a:rPr lang="es-MX" altLang="en-US" sz="2000" b="1" u="sng" dirty="0">
                <a:latin typeface="Lato" pitchFamily="34" charset="0"/>
              </a:rPr>
              <a:t>Elegibilidad:</a:t>
            </a:r>
            <a:r>
              <a:rPr lang="es-MX" altLang="en-US" sz="2000" b="1" dirty="0">
                <a:latin typeface="Lato" pitchFamily="34" charset="0"/>
              </a:rPr>
              <a:t>  </a:t>
            </a:r>
            <a:r>
              <a:rPr lang="es-MX" altLang="en-US" sz="1700" dirty="0">
                <a:latin typeface="Lato" pitchFamily="34" charset="0"/>
              </a:rPr>
              <a:t>El IRS y el Departamento del Tesoro de los E.U. tienen reglas específicas acerca de quién puede abrir una HSA.</a:t>
            </a:r>
          </a:p>
        </p:txBody>
      </p:sp>
      <p:graphicFrame>
        <p:nvGraphicFramePr>
          <p:cNvPr id="3" name="Table 2">
            <a:extLst>
              <a:ext uri="{FF2B5EF4-FFF2-40B4-BE49-F238E27FC236}">
                <a16:creationId xmlns:a16="http://schemas.microsoft.com/office/drawing/2014/main" id="{3CF93089-758F-4F3E-81E8-D5727D2C5805}"/>
              </a:ext>
            </a:extLst>
          </p:cNvPr>
          <p:cNvGraphicFramePr>
            <a:graphicFrameLocks noGrp="1"/>
          </p:cNvGraphicFramePr>
          <p:nvPr>
            <p:extLst>
              <p:ext uri="{D42A27DB-BD31-4B8C-83A1-F6EECF244321}">
                <p14:modId xmlns:p14="http://schemas.microsoft.com/office/powerpoint/2010/main" val="3395191062"/>
              </p:ext>
            </p:extLst>
          </p:nvPr>
        </p:nvGraphicFramePr>
        <p:xfrm>
          <a:off x="835025" y="2888775"/>
          <a:ext cx="7359650" cy="4158003"/>
        </p:xfrm>
        <a:graphic>
          <a:graphicData uri="http://schemas.openxmlformats.org/drawingml/2006/table">
            <a:tbl>
              <a:tblPr firstRow="1" bandRow="1">
                <a:tableStyleId>{2D5ABB26-0587-4C30-8999-92F81FD0307C}</a:tableStyleId>
              </a:tblPr>
              <a:tblGrid>
                <a:gridCol w="7359650">
                  <a:extLst>
                    <a:ext uri="{9D8B030D-6E8A-4147-A177-3AD203B41FA5}">
                      <a16:colId xmlns:a16="http://schemas.microsoft.com/office/drawing/2014/main" val="20000"/>
                    </a:ext>
                  </a:extLst>
                </a:gridCol>
              </a:tblGrid>
              <a:tr h="457136">
                <a:tc>
                  <a:txBody>
                    <a:bodyPr/>
                    <a:lstStyle/>
                    <a:p>
                      <a:pPr marL="0" marR="0" lvl="1" indent="0" algn="l" defTabSz="914400" rtl="0" eaLnBrk="1" fontAlgn="auto" latinLnBrk="0" hangingPunct="1">
                        <a:lnSpc>
                          <a:spcPct val="150000"/>
                        </a:lnSpc>
                        <a:spcBef>
                          <a:spcPts val="0"/>
                        </a:spcBef>
                        <a:spcAft>
                          <a:spcPts val="0"/>
                        </a:spcAft>
                        <a:buClrTx/>
                        <a:buSzTx/>
                        <a:buFont typeface="Courier New" panose="02070309020205020404" pitchFamily="49" charset="0"/>
                        <a:buNone/>
                        <a:tabLst/>
                        <a:defRPr/>
                      </a:pPr>
                      <a:r>
                        <a:rPr lang="es-MX" altLang="en-US" sz="1600" noProof="0" dirty="0">
                          <a:latin typeface="Lato" panose="020F0502020204030203" pitchFamily="34" charset="0"/>
                        </a:rPr>
                        <a:t>Puede abrir una HAS si usted: </a:t>
                      </a:r>
                    </a:p>
                  </a:txBody>
                  <a:tcPr marL="91454" marR="91454" marT="45700" marB="45700"/>
                </a:tc>
                <a:extLst>
                  <a:ext uri="{0D108BD9-81ED-4DB2-BD59-A6C34878D82A}">
                    <a16:rowId xmlns:a16="http://schemas.microsoft.com/office/drawing/2014/main" val="10000"/>
                  </a:ext>
                </a:extLst>
              </a:tr>
              <a:tr h="3383026">
                <a:tc>
                  <a:txBody>
                    <a:bodyPr/>
                    <a:lstStyle/>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600" b="0" u="sng" noProof="0" dirty="0">
                          <a:latin typeface="Lato" panose="020F0502020204030203" pitchFamily="34" charset="0"/>
                        </a:rPr>
                        <a:t>Está inscrito en un plan HDHP</a:t>
                      </a: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600" u="sng" noProof="0" dirty="0">
                          <a:latin typeface="Lato" panose="020F0502020204030203" pitchFamily="34" charset="0"/>
                        </a:rPr>
                        <a:t>No está inscrito en una cuenta de salud de gasto flexible.</a:t>
                      </a: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600" b="1" u="sng" noProof="0" dirty="0">
                          <a:latin typeface="Lato" panose="020F0502020204030203" pitchFamily="34" charset="0"/>
                        </a:rPr>
                        <a:t>No</a:t>
                      </a:r>
                      <a:r>
                        <a:rPr lang="es-MX" altLang="en-US" sz="1600" b="0" u="sng" noProof="0" dirty="0">
                          <a:latin typeface="Lato" panose="020F0502020204030203" pitchFamily="34" charset="0"/>
                        </a:rPr>
                        <a:t> está inscrito bajo otro plan de salud que no sea compatible con la HSA.</a:t>
                      </a:r>
                      <a:endParaRPr lang="es-MX" altLang="en-US" sz="1600" u="sng" noProof="0" dirty="0">
                        <a:latin typeface="Lato" panose="020F0502020204030203" pitchFamily="34" charset="0"/>
                      </a:endParaRP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600" noProof="0" dirty="0">
                          <a:latin typeface="Lato" panose="020F0502020204030203" pitchFamily="34" charset="0"/>
                        </a:rPr>
                        <a:t>Es un residente Estadounidense y no un residente de Puerto Rico o de Samoa Americana.</a:t>
                      </a: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600" noProof="0" dirty="0">
                          <a:latin typeface="Lato" panose="020F0502020204030203" pitchFamily="34" charset="0"/>
                        </a:rPr>
                        <a:t>No está inscrito en Medicare o </a:t>
                      </a:r>
                      <a:r>
                        <a:rPr lang="es-MX" altLang="en-US" sz="1600" noProof="0" dirty="0" err="1">
                          <a:latin typeface="Lato" panose="020F0502020204030203" pitchFamily="34" charset="0"/>
                        </a:rPr>
                        <a:t>Tricare</a:t>
                      </a:r>
                      <a:endParaRPr lang="es-MX" altLang="en-US" sz="1600" noProof="0" dirty="0">
                        <a:latin typeface="Lato" panose="020F0502020204030203" pitchFamily="34" charset="0"/>
                      </a:endParaRP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600" noProof="0" dirty="0">
                          <a:latin typeface="Lato" panose="020F0502020204030203" pitchFamily="34" charset="0"/>
                        </a:rPr>
                        <a:t>No es reclamado como dependiente en otra declaración de impuestos.</a:t>
                      </a: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600" noProof="0" dirty="0">
                          <a:latin typeface="Lato" panose="020F0502020204030203" pitchFamily="34" charset="0"/>
                        </a:rPr>
                        <a:t>No es militar activo ni ha recibido beneficios de VA en los últimos 3 meses debido a una discapacidad no relacionada con el servicio.</a:t>
                      </a: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endParaRPr lang="es-MX" altLang="en-US" sz="1600" noProof="0" dirty="0">
                        <a:latin typeface="Lato" panose="020F0502020204030203" pitchFamily="34" charset="0"/>
                      </a:endParaRPr>
                    </a:p>
                  </a:txBody>
                  <a:tcPr marL="91454" marR="91454" marT="45700" marB="45700"/>
                </a:tc>
                <a:extLst>
                  <a:ext uri="{0D108BD9-81ED-4DB2-BD59-A6C34878D82A}">
                    <a16:rowId xmlns:a16="http://schemas.microsoft.com/office/drawing/2014/main" val="10001"/>
                  </a:ext>
                </a:extLst>
              </a:tr>
            </a:tbl>
          </a:graphicData>
        </a:graphic>
      </p:graphicFrame>
      <p:sp>
        <p:nvSpPr>
          <p:cNvPr id="40970" name="TextBox 12">
            <a:extLst>
              <a:ext uri="{FF2B5EF4-FFF2-40B4-BE49-F238E27FC236}">
                <a16:creationId xmlns:a16="http://schemas.microsoft.com/office/drawing/2014/main" id="{C41AB44F-9D01-4AD0-9825-95CCCEC864B0}"/>
              </a:ext>
            </a:extLst>
          </p:cNvPr>
          <p:cNvSpPr txBox="1">
            <a:spLocks noChangeArrowheads="1"/>
          </p:cNvSpPr>
          <p:nvPr/>
        </p:nvSpPr>
        <p:spPr bwMode="auto">
          <a:xfrm>
            <a:off x="4724400" y="1238250"/>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2500" dirty="0">
                <a:solidFill>
                  <a:srgbClr val="7F7F7F"/>
                </a:solidFill>
                <a:latin typeface="Lato" panose="020F0502020204030203" pitchFamily="34" charset="0"/>
              </a:rPr>
              <a:t> Año del Plan 2025-2026</a:t>
            </a:r>
          </a:p>
        </p:txBody>
      </p:sp>
      <p:pic>
        <p:nvPicPr>
          <p:cNvPr id="15" name="Picture 2">
            <a:extLst>
              <a:ext uri="{FF2B5EF4-FFF2-40B4-BE49-F238E27FC236}">
                <a16:creationId xmlns:a16="http://schemas.microsoft.com/office/drawing/2014/main" id="{535C91D5-D51E-4249-8245-7088DCEAFD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7101483" y="6374105"/>
            <a:ext cx="1301155" cy="35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Paylocity — Pricing, Comparisons, and FAQs">
            <a:extLst>
              <a:ext uri="{FF2B5EF4-FFF2-40B4-BE49-F238E27FC236}">
                <a16:creationId xmlns:a16="http://schemas.microsoft.com/office/drawing/2014/main" id="{0015A454-BB5F-C74F-7683-8B69B6492E4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49370" y="827721"/>
            <a:ext cx="2771467" cy="13857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14:dur="10" advTm="32399"/>
    </mc:Choice>
    <mc:Fallback xmlns="">
      <p:transition advTm="32399"/>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a:extLst>
              <a:ext uri="{FF2B5EF4-FFF2-40B4-BE49-F238E27FC236}">
                <a16:creationId xmlns:a16="http://schemas.microsoft.com/office/drawing/2014/main" id="{1F0A97A3-0384-4483-9416-140563B02DEF}"/>
              </a:ext>
            </a:extLst>
          </p:cNvPr>
          <p:cNvSpPr>
            <a:spLocks noChangeArrowheads="1"/>
          </p:cNvSpPr>
          <p:nvPr/>
        </p:nvSpPr>
        <p:spPr bwMode="auto">
          <a:xfrm>
            <a:off x="39688" y="-201190"/>
            <a:ext cx="84185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dirty="0">
                <a:latin typeface="Lato" panose="020F0502020204030203" pitchFamily="34" charset="0"/>
              </a:rPr>
              <a:t>Puntos Importantes del Plan Dental </a:t>
            </a:r>
            <a:r>
              <a:rPr lang="es-MX" altLang="en-US" i="1" dirty="0">
                <a:latin typeface="Lato" panose="020F0502020204030203" pitchFamily="34" charset="0"/>
              </a:rPr>
              <a:t>Voluntario</a:t>
            </a:r>
            <a:endParaRPr lang="es-MX" altLang="en-US" dirty="0">
              <a:latin typeface="Lato" panose="020F0502020204030203" pitchFamily="34" charset="0"/>
            </a:endParaRPr>
          </a:p>
        </p:txBody>
      </p:sp>
      <p:sp>
        <p:nvSpPr>
          <p:cNvPr id="44039" name="Slide Number Placeholder 1">
            <a:extLst>
              <a:ext uri="{FF2B5EF4-FFF2-40B4-BE49-F238E27FC236}">
                <a16:creationId xmlns:a16="http://schemas.microsoft.com/office/drawing/2014/main" id="{B5F8E8EC-2DF1-4F14-A232-320D892059FC}"/>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2B07B505-FB02-431B-BA88-03BB21E3A895}" type="slidenum">
              <a:rPr lang="es-MX" altLang="en-US" sz="1200" smtClean="0">
                <a:solidFill>
                  <a:srgbClr val="898989"/>
                </a:solidFill>
              </a:rPr>
              <a:pPr>
                <a:spcBef>
                  <a:spcPct val="0"/>
                </a:spcBef>
                <a:buFontTx/>
                <a:buNone/>
              </a:pPr>
              <a:t>10</a:t>
            </a:fld>
            <a:endParaRPr lang="es-MX" altLang="en-US" sz="1200" dirty="0">
              <a:solidFill>
                <a:srgbClr val="898989"/>
              </a:solidFill>
            </a:endParaRPr>
          </a:p>
        </p:txBody>
      </p:sp>
      <p:sp>
        <p:nvSpPr>
          <p:cNvPr id="44065" name="TextBox 12">
            <a:extLst>
              <a:ext uri="{FF2B5EF4-FFF2-40B4-BE49-F238E27FC236}">
                <a16:creationId xmlns:a16="http://schemas.microsoft.com/office/drawing/2014/main" id="{4552BC3E-BCF8-4D8A-9CCC-D986AC9A1D6F}"/>
              </a:ext>
            </a:extLst>
          </p:cNvPr>
          <p:cNvSpPr txBox="1">
            <a:spLocks noChangeArrowheads="1"/>
          </p:cNvSpPr>
          <p:nvPr/>
        </p:nvSpPr>
        <p:spPr bwMode="auto">
          <a:xfrm>
            <a:off x="49213" y="589083"/>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2500" dirty="0">
                <a:solidFill>
                  <a:srgbClr val="7F7F7F"/>
                </a:solidFill>
                <a:latin typeface="Lato" panose="020F0502020204030203" pitchFamily="34" charset="0"/>
              </a:rPr>
              <a:t> Año del Plan 2025-2026</a:t>
            </a:r>
          </a:p>
        </p:txBody>
      </p:sp>
      <p:sp>
        <p:nvSpPr>
          <p:cNvPr id="16" name="TextBox 15">
            <a:extLst>
              <a:ext uri="{FF2B5EF4-FFF2-40B4-BE49-F238E27FC236}">
                <a16:creationId xmlns:a16="http://schemas.microsoft.com/office/drawing/2014/main" id="{46E5B507-656A-410B-BF83-41666B5C4C25}"/>
              </a:ext>
            </a:extLst>
          </p:cNvPr>
          <p:cNvSpPr txBox="1"/>
          <p:nvPr/>
        </p:nvSpPr>
        <p:spPr>
          <a:xfrm>
            <a:off x="39688" y="6538913"/>
            <a:ext cx="6361112" cy="253916"/>
          </a:xfrm>
          <a:prstGeom prst="rect">
            <a:avLst/>
          </a:prstGeom>
          <a:noFill/>
        </p:spPr>
        <p:txBody>
          <a:bodyPr wrap="square">
            <a:spAutoFit/>
          </a:bodyPr>
          <a:lstStyle/>
          <a:p>
            <a:pPr marL="119063" indent="-119063">
              <a:defRPr/>
            </a:pPr>
            <a:r>
              <a:rPr lang="es-MX" sz="1050" dirty="0">
                <a:latin typeface="+mn-lt"/>
                <a:cs typeface="+mn-cs"/>
              </a:rPr>
              <a:t>* </a:t>
            </a:r>
            <a:r>
              <a:rPr lang="es-MX" sz="1050" dirty="0">
                <a:latin typeface="Lato" panose="020F0502020204030203" pitchFamily="34" charset="0"/>
                <a:cs typeface="+mn-cs"/>
              </a:rPr>
              <a:t>	</a:t>
            </a:r>
            <a:r>
              <a:rPr lang="es-MX" altLang="en-US" sz="1050" dirty="0">
                <a:solidFill>
                  <a:srgbClr val="000000"/>
                </a:solidFill>
                <a:latin typeface="Lato" panose="020F0502020204030203" pitchFamily="34" charset="0"/>
              </a:rPr>
              <a:t> Por favor consulte la Evidencia de Cobertura que explica la variedad completa de servicios cubiertos.</a:t>
            </a:r>
            <a:endParaRPr lang="es-MX" sz="1050" dirty="0">
              <a:latin typeface="Lato" panose="020F0502020204030203" pitchFamily="34" charset="0"/>
              <a:cs typeface="+mn-cs"/>
            </a:endParaRPr>
          </a:p>
        </p:txBody>
      </p:sp>
      <p:pic>
        <p:nvPicPr>
          <p:cNvPr id="4" name="Picture 12">
            <a:extLst>
              <a:ext uri="{FF2B5EF4-FFF2-40B4-BE49-F238E27FC236}">
                <a16:creationId xmlns:a16="http://schemas.microsoft.com/office/drawing/2014/main" id="{F07EDA08-BC09-462E-96FA-87E1449AD6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934200" y="6269780"/>
            <a:ext cx="1444752" cy="39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CE075278-377C-84CD-200C-E6EA457BFE48}"/>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21321" y="662210"/>
            <a:ext cx="2657631" cy="545220"/>
          </a:xfrm>
          <a:prstGeom prst="rect">
            <a:avLst/>
          </a:prstGeom>
          <a:noFill/>
          <a:ln>
            <a:noFill/>
          </a:ln>
        </p:spPr>
      </p:pic>
      <p:graphicFrame>
        <p:nvGraphicFramePr>
          <p:cNvPr id="3" name="Table 2">
            <a:extLst>
              <a:ext uri="{FF2B5EF4-FFF2-40B4-BE49-F238E27FC236}">
                <a16:creationId xmlns:a16="http://schemas.microsoft.com/office/drawing/2014/main" id="{E3C2FA26-4098-82CA-5202-5EBE3F500102}"/>
              </a:ext>
            </a:extLst>
          </p:cNvPr>
          <p:cNvGraphicFramePr>
            <a:graphicFrameLocks noGrp="1"/>
          </p:cNvGraphicFramePr>
          <p:nvPr>
            <p:extLst>
              <p:ext uri="{D42A27DB-BD31-4B8C-83A1-F6EECF244321}">
                <p14:modId xmlns:p14="http://schemas.microsoft.com/office/powerpoint/2010/main" val="796687693"/>
              </p:ext>
            </p:extLst>
          </p:nvPr>
        </p:nvGraphicFramePr>
        <p:xfrm>
          <a:off x="2293655" y="1647226"/>
          <a:ext cx="6503984" cy="3950726"/>
        </p:xfrm>
        <a:graphic>
          <a:graphicData uri="http://schemas.openxmlformats.org/drawingml/2006/table">
            <a:tbl>
              <a:tblPr firstRow="1" firstCol="1" bandRow="1"/>
              <a:tblGrid>
                <a:gridCol w="2623455">
                  <a:extLst>
                    <a:ext uri="{9D8B030D-6E8A-4147-A177-3AD203B41FA5}">
                      <a16:colId xmlns:a16="http://schemas.microsoft.com/office/drawing/2014/main" val="2259738720"/>
                    </a:ext>
                  </a:extLst>
                </a:gridCol>
                <a:gridCol w="1912937">
                  <a:extLst>
                    <a:ext uri="{9D8B030D-6E8A-4147-A177-3AD203B41FA5}">
                      <a16:colId xmlns:a16="http://schemas.microsoft.com/office/drawing/2014/main" val="2612682233"/>
                    </a:ext>
                  </a:extLst>
                </a:gridCol>
                <a:gridCol w="1967592">
                  <a:extLst>
                    <a:ext uri="{9D8B030D-6E8A-4147-A177-3AD203B41FA5}">
                      <a16:colId xmlns:a16="http://schemas.microsoft.com/office/drawing/2014/main" val="2439762980"/>
                    </a:ext>
                  </a:extLst>
                </a:gridCol>
              </a:tblGrid>
              <a:tr h="423117">
                <a:tc>
                  <a:txBody>
                    <a:bodyPr/>
                    <a:lstStyle/>
                    <a:p>
                      <a:pPr marL="0" marR="0" algn="ctr">
                        <a:spcBef>
                          <a:spcPts val="0"/>
                        </a:spcBef>
                        <a:spcAft>
                          <a:spcPts val="0"/>
                        </a:spcAft>
                      </a:pPr>
                      <a:r>
                        <a:rPr lang="es-MX" sz="10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Red</a:t>
                      </a:r>
                      <a:endParaRPr lang="es-MX" sz="11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gridSpan="2">
                  <a:txBody>
                    <a:bodyPr/>
                    <a:lstStyle/>
                    <a:p>
                      <a:pPr marL="0" marR="0" algn="ctr">
                        <a:spcBef>
                          <a:spcPts val="0"/>
                        </a:spcBef>
                        <a:spcAft>
                          <a:spcPts val="0"/>
                        </a:spcAft>
                      </a:pPr>
                      <a:r>
                        <a:rPr lang="es-MX" sz="1000" b="1" noProof="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DentalGuard Preferred </a:t>
                      </a:r>
                      <a:endParaRPr lang="es-MX" sz="11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hMerge="1">
                  <a:txBody>
                    <a:bodyPr/>
                    <a:lstStyle/>
                    <a:p>
                      <a:endParaRPr lang="en-US"/>
                    </a:p>
                  </a:txBody>
                  <a:tcPr/>
                </a:tc>
                <a:extLst>
                  <a:ext uri="{0D108BD9-81ED-4DB2-BD59-A6C34878D82A}">
                    <a16:rowId xmlns:a16="http://schemas.microsoft.com/office/drawing/2014/main" val="3986966988"/>
                  </a:ext>
                </a:extLst>
              </a:tr>
              <a:tr h="401651">
                <a:tc>
                  <a:txBody>
                    <a:bodyPr/>
                    <a:lstStyle/>
                    <a:p>
                      <a:pPr marL="0" marR="0" algn="l">
                        <a:spcBef>
                          <a:spcPts val="0"/>
                        </a:spcBef>
                        <a:spcAft>
                          <a:spcPts val="0"/>
                        </a:spcAft>
                      </a:pPr>
                      <a:r>
                        <a:rPr lang="es-MX" sz="1000" b="1" noProof="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Servicios</a:t>
                      </a:r>
                      <a:endParaRPr lang="es-MX" sz="11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000" b="1" noProof="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Dentro de la Red</a:t>
                      </a:r>
                      <a:endParaRPr lang="es-MX" sz="11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000" b="1" noProof="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Fuera de la Red</a:t>
                      </a:r>
                      <a:endParaRPr lang="es-MX" sz="11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extLst>
                  <a:ext uri="{0D108BD9-81ED-4DB2-BD59-A6C34878D82A}">
                    <a16:rowId xmlns:a16="http://schemas.microsoft.com/office/drawing/2014/main" val="3392443591"/>
                  </a:ext>
                </a:extLst>
              </a:tr>
              <a:tr h="410004">
                <a:tc>
                  <a:txBody>
                    <a:bodyPr/>
                    <a:lstStyle/>
                    <a:p>
                      <a:pPr marL="0" marR="0" algn="l">
                        <a:spcBef>
                          <a:spcPts val="0"/>
                        </a:spcBef>
                        <a:spcAft>
                          <a:spcPts val="0"/>
                        </a:spcAft>
                      </a:pPr>
                      <a:r>
                        <a:rPr lang="es-MX" sz="1000" b="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Deducible</a:t>
                      </a:r>
                      <a:r>
                        <a:rPr lang="es-MX" sz="1000"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 </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p>
                      <a:pPr marL="0" marR="0" algn="l">
                        <a:spcBef>
                          <a:spcPts val="0"/>
                        </a:spcBef>
                        <a:spcAft>
                          <a:spcPts val="0"/>
                        </a:spcAft>
                      </a:pPr>
                      <a:r>
                        <a:rPr lang="es-MX" sz="1000" i="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(Aplica a Básico &amp; Mayor)</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$50 Individual</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$150 Familiar</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$50 Individual</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$150 Familiar</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98578259"/>
                  </a:ext>
                </a:extLst>
              </a:tr>
              <a:tr h="410004">
                <a:tc>
                  <a:txBody>
                    <a:bodyPr/>
                    <a:lstStyle/>
                    <a:p>
                      <a:pPr marL="0" marR="0" algn="l">
                        <a:spcBef>
                          <a:spcPts val="0"/>
                        </a:spcBef>
                        <a:spcAft>
                          <a:spcPts val="0"/>
                        </a:spcAft>
                      </a:pPr>
                      <a:r>
                        <a:rPr lang="es-MX" sz="1000" b="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Servicios Preventivos</a:t>
                      </a:r>
                      <a:r>
                        <a:rPr lang="es-MX" sz="1000"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 </a:t>
                      </a:r>
                      <a:r>
                        <a:rPr lang="es-MX" sz="1000" i="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(Sin Deducible)</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s-MX" sz="1000" noProof="0">
                          <a:effectLst/>
                          <a:latin typeface="Lato" panose="020F0502020204030203" pitchFamily="34" charset="0"/>
                          <a:ea typeface="Gadugi" panose="020B0502040204020203" pitchFamily="34" charset="0"/>
                          <a:cs typeface="Gadugi" panose="020B0502040204020203" pitchFamily="34" charset="0"/>
                        </a:rPr>
                        <a:t>100%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s-MX" sz="1000" noProof="0">
                          <a:effectLst/>
                          <a:latin typeface="Lato" panose="020F0502020204030203" pitchFamily="34" charset="0"/>
                          <a:ea typeface="Gadugi" panose="020B0502040204020203" pitchFamily="34" charset="0"/>
                          <a:cs typeface="Gadugi" panose="020B0502040204020203" pitchFamily="34" charset="0"/>
                        </a:rPr>
                        <a:t>100%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72140961"/>
                  </a:ext>
                </a:extLst>
              </a:tr>
              <a:tr h="410004">
                <a:tc>
                  <a:txBody>
                    <a:bodyPr/>
                    <a:lstStyle/>
                    <a:p>
                      <a:pPr marL="0" marR="0" algn="l">
                        <a:spcBef>
                          <a:spcPts val="0"/>
                        </a:spcBef>
                        <a:spcAft>
                          <a:spcPts val="0"/>
                        </a:spcAft>
                      </a:pPr>
                      <a:r>
                        <a:rPr lang="es-MX" sz="1000" b="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Servicios Básicos</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p>
                      <a:pPr marL="0" marR="0" algn="l">
                        <a:spcBef>
                          <a:spcPts val="0"/>
                        </a:spcBef>
                        <a:spcAft>
                          <a:spcPts val="0"/>
                        </a:spcAft>
                      </a:pPr>
                      <a:r>
                        <a:rPr lang="es-MX" sz="1000" i="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(tapaduras/empastes)</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s-MX" sz="1000" noProof="0">
                          <a:effectLst/>
                          <a:latin typeface="Lato" panose="020F0502020204030203" pitchFamily="34" charset="0"/>
                          <a:ea typeface="Gadugi" panose="020B0502040204020203" pitchFamily="34" charset="0"/>
                          <a:cs typeface="Gadugi" panose="020B0502040204020203" pitchFamily="34" charset="0"/>
                        </a:rPr>
                        <a:t>80%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s-MX" sz="1000" noProof="0">
                          <a:effectLst/>
                          <a:latin typeface="Lato" panose="020F0502020204030203" pitchFamily="34" charset="0"/>
                          <a:ea typeface="Gadugi" panose="020B0502040204020203" pitchFamily="34" charset="0"/>
                          <a:cs typeface="Gadugi" panose="020B0502040204020203" pitchFamily="34" charset="0"/>
                        </a:rPr>
                        <a:t>80%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1046457"/>
                  </a:ext>
                </a:extLst>
              </a:tr>
              <a:tr h="510473">
                <a:tc>
                  <a:txBody>
                    <a:bodyPr/>
                    <a:lstStyle/>
                    <a:p>
                      <a:pPr marL="0" marR="0" algn="l">
                        <a:spcBef>
                          <a:spcPts val="0"/>
                        </a:spcBef>
                        <a:spcAft>
                          <a:spcPts val="0"/>
                        </a:spcAft>
                      </a:pPr>
                      <a:r>
                        <a:rPr lang="es-MX" sz="1000" b="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Servicios Mayores</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p>
                      <a:pPr marL="0" marR="0" algn="l">
                        <a:spcBef>
                          <a:spcPts val="0"/>
                        </a:spcBef>
                        <a:spcAft>
                          <a:spcPts val="0"/>
                        </a:spcAft>
                      </a:pPr>
                      <a:r>
                        <a:rPr lang="es-MX" sz="1000" i="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(Puentes, dentaduras, coronas)</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s-MX" sz="1000" noProof="0">
                          <a:effectLst/>
                          <a:latin typeface="Lato" panose="020F0502020204030203" pitchFamily="34" charset="0"/>
                          <a:ea typeface="Gadugi" panose="020B0502040204020203" pitchFamily="34" charset="0"/>
                          <a:cs typeface="Gadugi" panose="020B0502040204020203" pitchFamily="34" charset="0"/>
                        </a:rPr>
                        <a:t>50%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s-MX" sz="1000" noProof="0">
                          <a:effectLst/>
                          <a:latin typeface="Lato" panose="020F0502020204030203" pitchFamily="34" charset="0"/>
                          <a:ea typeface="Gadugi" panose="020B0502040204020203" pitchFamily="34" charset="0"/>
                          <a:cs typeface="Gadugi" panose="020B0502040204020203" pitchFamily="34" charset="0"/>
                        </a:rPr>
                        <a:t>50%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40338786"/>
                  </a:ext>
                </a:extLst>
              </a:tr>
              <a:tr h="205002">
                <a:tc>
                  <a:txBody>
                    <a:bodyPr/>
                    <a:lstStyle/>
                    <a:p>
                      <a:pPr marL="0" marR="0" algn="l">
                        <a:spcBef>
                          <a:spcPts val="0"/>
                        </a:spcBef>
                        <a:spcAft>
                          <a:spcPts val="0"/>
                        </a:spcAft>
                      </a:pPr>
                      <a:r>
                        <a:rPr lang="es-MX" sz="1000" b="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Máximo Anual</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gridSpan="2">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$1,500 más máximo transferible</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US"/>
                    </a:p>
                  </a:txBody>
                  <a:tcPr/>
                </a:tc>
                <a:extLst>
                  <a:ext uri="{0D108BD9-81ED-4DB2-BD59-A6C34878D82A}">
                    <a16:rowId xmlns:a16="http://schemas.microsoft.com/office/drawing/2014/main" val="3354265847"/>
                  </a:ext>
                </a:extLst>
              </a:tr>
              <a:tr h="410004">
                <a:tc>
                  <a:txBody>
                    <a:bodyPr/>
                    <a:lstStyle/>
                    <a:p>
                      <a:pPr marL="0" marR="0" algn="l">
                        <a:spcBef>
                          <a:spcPts val="0"/>
                        </a:spcBef>
                        <a:spcAft>
                          <a:spcPts val="0"/>
                        </a:spcAft>
                      </a:pPr>
                      <a:r>
                        <a:rPr lang="es-MX" sz="1000" b="1" noProof="0" dirty="0">
                          <a:solidFill>
                            <a:srgbClr val="000000"/>
                          </a:solidFill>
                          <a:effectLst/>
                          <a:latin typeface="Lato" panose="020F0502020204030203" pitchFamily="34" charset="0"/>
                          <a:ea typeface="Gadugi" panose="020B0502040204020203" pitchFamily="34" charset="0"/>
                          <a:cs typeface="Gadugi" panose="020B0502040204020203" pitchFamily="34" charset="0"/>
                        </a:rPr>
                        <a:t>Ortodoncia</a:t>
                      </a:r>
                      <a:r>
                        <a:rPr lang="es-MX" sz="1000" noProof="0" dirty="0">
                          <a:solidFill>
                            <a:srgbClr val="000000"/>
                          </a:solidFill>
                          <a:effectLst/>
                          <a:latin typeface="Lato" panose="020F0502020204030203" pitchFamily="34" charset="0"/>
                          <a:ea typeface="Gadugi" panose="020B0502040204020203" pitchFamily="34" charset="0"/>
                          <a:cs typeface="Gadugi" panose="020B0502040204020203" pitchFamily="34" charset="0"/>
                        </a:rPr>
                        <a:t> (niños hasta los 19 años)</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s-MX" sz="1000" noProof="0">
                          <a:effectLst/>
                          <a:latin typeface="Lato" panose="020F0502020204030203" pitchFamily="34" charset="0"/>
                          <a:ea typeface="Gadugi" panose="020B0502040204020203" pitchFamily="34" charset="0"/>
                          <a:cs typeface="Gadugi" panose="020B0502040204020203" pitchFamily="34" charset="0"/>
                        </a:rPr>
                        <a:t>50%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50%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70090917"/>
                  </a:ext>
                </a:extLst>
              </a:tr>
              <a:tr h="360463">
                <a:tc>
                  <a:txBody>
                    <a:bodyPr/>
                    <a:lstStyle/>
                    <a:p>
                      <a:pPr marL="0" marR="0" algn="l">
                        <a:spcBef>
                          <a:spcPts val="0"/>
                        </a:spcBef>
                        <a:spcAft>
                          <a:spcPts val="0"/>
                        </a:spcAft>
                      </a:pPr>
                      <a:r>
                        <a:rPr lang="es-MX" sz="1000" b="1" noProof="0" dirty="0">
                          <a:solidFill>
                            <a:srgbClr val="000000"/>
                          </a:solidFill>
                          <a:effectLst/>
                          <a:latin typeface="Lato" panose="020F0502020204030203" pitchFamily="34" charset="0"/>
                          <a:ea typeface="Gadugi" panose="020B0502040204020203" pitchFamily="34" charset="0"/>
                          <a:cs typeface="Gadugi" panose="020B0502040204020203" pitchFamily="34" charset="0"/>
                        </a:rPr>
                        <a:t>Ortodoncia - Máximo de por Vida</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$1,000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$1,000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22235846"/>
                  </a:ext>
                </a:extLst>
              </a:tr>
              <a:tr h="410004">
                <a:tc>
                  <a:txBody>
                    <a:bodyPr/>
                    <a:lstStyle/>
                    <a:p>
                      <a:pPr marL="0" marR="0" algn="l">
                        <a:spcBef>
                          <a:spcPts val="0"/>
                        </a:spcBef>
                        <a:spcAft>
                          <a:spcPts val="0"/>
                        </a:spcAft>
                      </a:pPr>
                      <a:r>
                        <a:rPr lang="es-MX" sz="1000" b="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Reembolso</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Lista de tarifas negociadas</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Percentil 90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0673079"/>
                  </a:ext>
                </a:extLst>
              </a:tr>
            </a:tbl>
          </a:graphicData>
        </a:graphic>
      </p:graphicFrame>
      <p:pic>
        <p:nvPicPr>
          <p:cNvPr id="8" name="Picture 7">
            <a:extLst>
              <a:ext uri="{FF2B5EF4-FFF2-40B4-BE49-F238E27FC236}">
                <a16:creationId xmlns:a16="http://schemas.microsoft.com/office/drawing/2014/main" id="{6D86E65C-6581-E366-5ABB-EBF80739CAF7}"/>
              </a:ext>
            </a:extLst>
          </p:cNvPr>
          <p:cNvPicPr>
            <a:picLocks noChangeAspect="1"/>
          </p:cNvPicPr>
          <p:nvPr/>
        </p:nvPicPr>
        <p:blipFill rotWithShape="1">
          <a:blip r:embed="rId5"/>
          <a:srcRect l="15570" r="14100"/>
          <a:stretch/>
        </p:blipFill>
        <p:spPr>
          <a:xfrm>
            <a:off x="261322" y="2177727"/>
            <a:ext cx="2032333" cy="28897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6814"/>
    </mc:Choice>
    <mc:Fallback xmlns="">
      <p:transition spd="slow" advTm="56814"/>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2">
            <a:extLst>
              <a:ext uri="{FF2B5EF4-FFF2-40B4-BE49-F238E27FC236}">
                <a16:creationId xmlns:a16="http://schemas.microsoft.com/office/drawing/2014/main" id="{A7C69710-9819-437D-8504-5CF2A87409EB}"/>
              </a:ext>
            </a:extLst>
          </p:cNvPr>
          <p:cNvSpPr>
            <a:spLocks noChangeArrowheads="1"/>
          </p:cNvSpPr>
          <p:nvPr/>
        </p:nvSpPr>
        <p:spPr bwMode="auto">
          <a:xfrm>
            <a:off x="39371" y="-118714"/>
            <a:ext cx="8314054"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3000" dirty="0">
                <a:latin typeface="Lato" panose="020F0502020204030203" pitchFamily="34" charset="0"/>
              </a:rPr>
              <a:t>Puntos Importantes del Plan </a:t>
            </a:r>
            <a:r>
              <a:rPr lang="es-MX" altLang="en-US" sz="3000" i="1" dirty="0">
                <a:latin typeface="Lato" panose="020F0502020204030203" pitchFamily="34" charset="0"/>
              </a:rPr>
              <a:t>Voluntario </a:t>
            </a:r>
            <a:r>
              <a:rPr lang="es-MX" altLang="en-US" sz="3000" dirty="0">
                <a:latin typeface="Lato" panose="020F0502020204030203" pitchFamily="34" charset="0"/>
              </a:rPr>
              <a:t>de Visión</a:t>
            </a:r>
          </a:p>
        </p:txBody>
      </p:sp>
      <p:sp>
        <p:nvSpPr>
          <p:cNvPr id="45061" name="Rectangle 3">
            <a:extLst>
              <a:ext uri="{FF2B5EF4-FFF2-40B4-BE49-F238E27FC236}">
                <a16:creationId xmlns:a16="http://schemas.microsoft.com/office/drawing/2014/main" id="{D7F5D72E-2320-4052-8FAE-41411B3DCEA2}"/>
              </a:ext>
            </a:extLst>
          </p:cNvPr>
          <p:cNvSpPr>
            <a:spLocks noChangeArrowheads="1"/>
          </p:cNvSpPr>
          <p:nvPr/>
        </p:nvSpPr>
        <p:spPr bwMode="auto">
          <a:xfrm>
            <a:off x="152400" y="2971800"/>
            <a:ext cx="8839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0000"/>
              </a:lnSpc>
              <a:spcBef>
                <a:spcPts val="1200"/>
              </a:spcBef>
              <a:buClr>
                <a:schemeClr val="tx1"/>
              </a:buClr>
              <a:buFont typeface="Arial" panose="020B0604020202020204" pitchFamily="34" charset="0"/>
              <a:buNone/>
            </a:pPr>
            <a:endParaRPr lang="en-US" altLang="en-US" sz="1800">
              <a:latin typeface="Arial" panose="020B0604020202020204" pitchFamily="34" charset="0"/>
            </a:endParaRPr>
          </a:p>
        </p:txBody>
      </p:sp>
      <p:sp>
        <p:nvSpPr>
          <p:cNvPr id="45063" name="Slide Number Placeholder 1">
            <a:extLst>
              <a:ext uri="{FF2B5EF4-FFF2-40B4-BE49-F238E27FC236}">
                <a16:creationId xmlns:a16="http://schemas.microsoft.com/office/drawing/2014/main" id="{982ABB2F-17F8-4B36-A66B-A08252D4F7F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7FB7BBBD-CBAF-42EB-B2A4-752518E7297B}" type="slidenum">
              <a:rPr lang="en-US" altLang="en-US" sz="1200" smtClean="0">
                <a:solidFill>
                  <a:srgbClr val="898989"/>
                </a:solidFill>
              </a:rPr>
              <a:pPr>
                <a:spcBef>
                  <a:spcPct val="0"/>
                </a:spcBef>
                <a:buFontTx/>
                <a:buNone/>
              </a:pPr>
              <a:t>11</a:t>
            </a:fld>
            <a:endParaRPr lang="en-US" altLang="en-US" sz="1200">
              <a:solidFill>
                <a:srgbClr val="898989"/>
              </a:solidFill>
            </a:endParaRPr>
          </a:p>
        </p:txBody>
      </p:sp>
      <p:sp>
        <p:nvSpPr>
          <p:cNvPr id="45085" name="TextBox 12">
            <a:extLst>
              <a:ext uri="{FF2B5EF4-FFF2-40B4-BE49-F238E27FC236}">
                <a16:creationId xmlns:a16="http://schemas.microsoft.com/office/drawing/2014/main" id="{8D47BE9B-148B-4CA8-A7E5-825E95CC7C7E}"/>
              </a:ext>
            </a:extLst>
          </p:cNvPr>
          <p:cNvSpPr txBox="1">
            <a:spLocks noChangeArrowheads="1"/>
          </p:cNvSpPr>
          <p:nvPr/>
        </p:nvSpPr>
        <p:spPr bwMode="auto">
          <a:xfrm>
            <a:off x="123825" y="688960"/>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2500" dirty="0">
                <a:solidFill>
                  <a:srgbClr val="7F7F7F"/>
                </a:solidFill>
                <a:latin typeface="Lato" panose="020F0502020204030203" pitchFamily="34" charset="0"/>
              </a:rPr>
              <a:t> Año del Plan 2025-2026</a:t>
            </a:r>
          </a:p>
        </p:txBody>
      </p:sp>
      <p:pic>
        <p:nvPicPr>
          <p:cNvPr id="9" name="Picture 12">
            <a:extLst>
              <a:ext uri="{FF2B5EF4-FFF2-40B4-BE49-F238E27FC236}">
                <a16:creationId xmlns:a16="http://schemas.microsoft.com/office/drawing/2014/main" id="{2C8F20C4-0451-43F2-1E05-53E33E1196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7184898" y="5967899"/>
            <a:ext cx="1444752" cy="39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5">
            <a:extLst>
              <a:ext uri="{FF2B5EF4-FFF2-40B4-BE49-F238E27FC236}">
                <a16:creationId xmlns:a16="http://schemas.microsoft.com/office/drawing/2014/main" id="{69D3DF78-9A63-1E7E-C7F1-9DC86B907D1C}"/>
              </a:ext>
            </a:extLst>
          </p:cNvPr>
          <p:cNvSpPr txBox="1">
            <a:spLocks noChangeArrowheads="1"/>
          </p:cNvSpPr>
          <p:nvPr/>
        </p:nvSpPr>
        <p:spPr bwMode="auto">
          <a:xfrm>
            <a:off x="35252" y="6227132"/>
            <a:ext cx="7067550" cy="461665"/>
          </a:xfrm>
          <a:prstGeom prst="rect">
            <a:avLst/>
          </a:prstGeom>
          <a:ln w="9525">
            <a:solidFill>
              <a:schemeClr val="bg1"/>
            </a:solidFill>
            <a:miter lim="800000"/>
            <a:headEnd/>
            <a:tailEnd/>
          </a:ln>
        </p:spPr>
        <p:style>
          <a:lnRef idx="2">
            <a:schemeClr val="accent1"/>
          </a:lnRef>
          <a:fillRef idx="1">
            <a:schemeClr val="lt1"/>
          </a:fillRef>
          <a:effectRef idx="0">
            <a:schemeClr val="accent1"/>
          </a:effectRef>
          <a:fontRef idx="minor">
            <a:schemeClr val="dk1"/>
          </a:fontRef>
        </p:style>
        <p:txBody>
          <a:bodyPr wrap="square">
            <a:spAutoFit/>
          </a:bodyPr>
          <a:lstStyle>
            <a:lvl1pPr marL="119063" indent="-1190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defRPr/>
            </a:pPr>
            <a:r>
              <a:rPr lang="en-US" altLang="en-US" sz="1200" dirty="0">
                <a:solidFill>
                  <a:srgbClr val="000000"/>
                </a:solidFill>
              </a:rPr>
              <a:t>* </a:t>
            </a:r>
            <a:r>
              <a:rPr lang="es-MX" altLang="en-US" sz="1200" dirty="0">
                <a:solidFill>
                  <a:srgbClr val="000000"/>
                </a:solidFill>
                <a:latin typeface="Lato" panose="020F0502020204030203" pitchFamily="34" charset="0"/>
              </a:rPr>
              <a:t>Por favor consulte la Evidencia de Cobertura que explica la variedad completa de servicios cubiertos.</a:t>
            </a:r>
            <a:endParaRPr lang="es-MX" sz="1200" dirty="0">
              <a:latin typeface="Lato" panose="020F0502020204030203" pitchFamily="34" charset="0"/>
              <a:cs typeface="+mn-cs"/>
            </a:endParaRPr>
          </a:p>
          <a:p>
            <a:pPr eaLnBrk="1" hangingPunct="1">
              <a:spcBef>
                <a:spcPct val="0"/>
              </a:spcBef>
              <a:buFontTx/>
              <a:buNone/>
              <a:defRPr/>
            </a:pPr>
            <a:endParaRPr lang="en-US" altLang="en-US" sz="1200" dirty="0">
              <a:solidFill>
                <a:srgbClr val="000000"/>
              </a:solidFill>
              <a:latin typeface="Lato" panose="020F0502020204030203" pitchFamily="34" charset="0"/>
            </a:endParaRPr>
          </a:p>
        </p:txBody>
      </p:sp>
      <p:pic>
        <p:nvPicPr>
          <p:cNvPr id="3" name="Picture 2">
            <a:extLst>
              <a:ext uri="{FF2B5EF4-FFF2-40B4-BE49-F238E27FC236}">
                <a16:creationId xmlns:a16="http://schemas.microsoft.com/office/drawing/2014/main" id="{2A56BE26-0ECD-839B-3C57-646AC6D55FD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95794" y="883823"/>
            <a:ext cx="2657631" cy="545220"/>
          </a:xfrm>
          <a:prstGeom prst="rect">
            <a:avLst/>
          </a:prstGeom>
          <a:noFill/>
          <a:ln>
            <a:noFill/>
          </a:ln>
        </p:spPr>
      </p:pic>
      <p:pic>
        <p:nvPicPr>
          <p:cNvPr id="7" name="Picture 6">
            <a:extLst>
              <a:ext uri="{FF2B5EF4-FFF2-40B4-BE49-F238E27FC236}">
                <a16:creationId xmlns:a16="http://schemas.microsoft.com/office/drawing/2014/main" id="{87119E22-0370-0043-4ADB-B3EB05F77C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4800" y="2952750"/>
            <a:ext cx="1528445" cy="1035685"/>
          </a:xfrm>
          <a:prstGeom prst="rect">
            <a:avLst/>
          </a:prstGeom>
        </p:spPr>
      </p:pic>
      <p:graphicFrame>
        <p:nvGraphicFramePr>
          <p:cNvPr id="4" name="Table 3">
            <a:extLst>
              <a:ext uri="{FF2B5EF4-FFF2-40B4-BE49-F238E27FC236}">
                <a16:creationId xmlns:a16="http://schemas.microsoft.com/office/drawing/2014/main" id="{5F732938-245C-6EAC-8430-E714F70A3115}"/>
              </a:ext>
            </a:extLst>
          </p:cNvPr>
          <p:cNvGraphicFramePr>
            <a:graphicFrameLocks noGrp="1"/>
          </p:cNvGraphicFramePr>
          <p:nvPr>
            <p:extLst>
              <p:ext uri="{D42A27DB-BD31-4B8C-83A1-F6EECF244321}">
                <p14:modId xmlns:p14="http://schemas.microsoft.com/office/powerpoint/2010/main" val="3961212218"/>
              </p:ext>
            </p:extLst>
          </p:nvPr>
        </p:nvGraphicFramePr>
        <p:xfrm>
          <a:off x="2133600" y="1660003"/>
          <a:ext cx="5991224" cy="4167188"/>
        </p:xfrm>
        <a:graphic>
          <a:graphicData uri="http://schemas.openxmlformats.org/drawingml/2006/table">
            <a:tbl>
              <a:tblPr firstRow="1" firstCol="1" bandRow="1"/>
              <a:tblGrid>
                <a:gridCol w="1668113">
                  <a:extLst>
                    <a:ext uri="{9D8B030D-6E8A-4147-A177-3AD203B41FA5}">
                      <a16:colId xmlns:a16="http://schemas.microsoft.com/office/drawing/2014/main" val="2502025614"/>
                    </a:ext>
                  </a:extLst>
                </a:gridCol>
                <a:gridCol w="2478794">
                  <a:extLst>
                    <a:ext uri="{9D8B030D-6E8A-4147-A177-3AD203B41FA5}">
                      <a16:colId xmlns:a16="http://schemas.microsoft.com/office/drawing/2014/main" val="3408037844"/>
                    </a:ext>
                  </a:extLst>
                </a:gridCol>
                <a:gridCol w="1844317">
                  <a:extLst>
                    <a:ext uri="{9D8B030D-6E8A-4147-A177-3AD203B41FA5}">
                      <a16:colId xmlns:a16="http://schemas.microsoft.com/office/drawing/2014/main" val="903769742"/>
                    </a:ext>
                  </a:extLst>
                </a:gridCol>
              </a:tblGrid>
              <a:tr h="249319">
                <a:tc>
                  <a:txBody>
                    <a:bodyPr/>
                    <a:lstStyle/>
                    <a:p>
                      <a:pPr marL="0" marR="0" algn="ctr">
                        <a:spcBef>
                          <a:spcPts val="0"/>
                        </a:spcBef>
                        <a:spcAft>
                          <a:spcPts val="0"/>
                        </a:spcAft>
                      </a:pPr>
                      <a:r>
                        <a:rPr lang="es-MX" sz="10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 </a:t>
                      </a:r>
                      <a:endParaRPr lang="es-MX" sz="11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gridSpan="2">
                  <a:txBody>
                    <a:bodyPr/>
                    <a:lstStyle/>
                    <a:p>
                      <a:pPr marL="0" marR="0" algn="ctr">
                        <a:spcBef>
                          <a:spcPts val="0"/>
                        </a:spcBef>
                        <a:spcAft>
                          <a:spcPts val="0"/>
                        </a:spcAft>
                      </a:pPr>
                      <a:r>
                        <a:rPr lang="es-MX" sz="10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Red: VSP Choice</a:t>
                      </a:r>
                      <a:endParaRPr lang="es-MX" sz="11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hMerge="1">
                  <a:txBody>
                    <a:bodyPr/>
                    <a:lstStyle/>
                    <a:p>
                      <a:endParaRPr lang="en-US"/>
                    </a:p>
                  </a:txBody>
                  <a:tcPr/>
                </a:tc>
                <a:extLst>
                  <a:ext uri="{0D108BD9-81ED-4DB2-BD59-A6C34878D82A}">
                    <a16:rowId xmlns:a16="http://schemas.microsoft.com/office/drawing/2014/main" val="3095400625"/>
                  </a:ext>
                </a:extLst>
              </a:tr>
              <a:tr h="377540">
                <a:tc>
                  <a:txBody>
                    <a:bodyPr/>
                    <a:lstStyle/>
                    <a:p>
                      <a:pPr marL="0" marR="0" algn="l">
                        <a:spcBef>
                          <a:spcPts val="0"/>
                        </a:spcBef>
                        <a:spcAft>
                          <a:spcPts val="0"/>
                        </a:spcAft>
                      </a:pPr>
                      <a:r>
                        <a:rPr lang="es-MX" sz="10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Servicios</a:t>
                      </a:r>
                      <a:endParaRPr lang="es-MX" sz="11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0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Costo del Miembro Dentro de la Red</a:t>
                      </a:r>
                      <a:endParaRPr lang="es-MX" sz="11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0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Reembolso Fuera de la Red</a:t>
                      </a:r>
                      <a:endParaRPr lang="es-MX" sz="11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extLst>
                  <a:ext uri="{0D108BD9-81ED-4DB2-BD59-A6C34878D82A}">
                    <a16:rowId xmlns:a16="http://schemas.microsoft.com/office/drawing/2014/main" val="2835643632"/>
                  </a:ext>
                </a:extLst>
              </a:tr>
              <a:tr h="389650">
                <a:tc>
                  <a:txBody>
                    <a:bodyPr/>
                    <a:lstStyle/>
                    <a:p>
                      <a:pPr marL="0" marR="0" algn="l">
                        <a:spcBef>
                          <a:spcPts val="0"/>
                        </a:spcBef>
                        <a:spcAft>
                          <a:spcPts val="0"/>
                        </a:spcAft>
                      </a:pPr>
                      <a:r>
                        <a:rPr lang="es-MX" sz="1000" b="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Examen Anual de la Vista</a:t>
                      </a:r>
                      <a:r>
                        <a:rPr lang="es-MX" sz="1000"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 </a:t>
                      </a:r>
                      <a:r>
                        <a:rPr lang="es-MX" sz="1000" i="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(Cada 12 meses)</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$10 Copago</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Hasta $39</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7145457"/>
                  </a:ext>
                </a:extLst>
              </a:tr>
              <a:tr h="557050">
                <a:tc>
                  <a:txBody>
                    <a:bodyPr/>
                    <a:lstStyle/>
                    <a:p>
                      <a:pPr marL="0" marR="0" algn="l">
                        <a:spcBef>
                          <a:spcPts val="0"/>
                        </a:spcBef>
                        <a:spcAft>
                          <a:spcPts val="0"/>
                        </a:spcAft>
                      </a:pPr>
                      <a:r>
                        <a:rPr lang="es-MX" sz="1000" b="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Armazón Estándar</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p>
                      <a:pPr marL="0" marR="0" algn="l">
                        <a:spcBef>
                          <a:spcPts val="0"/>
                        </a:spcBef>
                        <a:spcAft>
                          <a:spcPts val="0"/>
                        </a:spcAft>
                      </a:pPr>
                      <a:r>
                        <a:rPr lang="es-MX" sz="1000" i="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(Cada 12 meses)</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$150 subsidio; 20% </a:t>
                      </a:r>
                      <a:r>
                        <a:rPr lang="es-ES" sz="1000" kern="1200" dirty="0">
                          <a:solidFill>
                            <a:schemeClr val="tx1"/>
                          </a:solidFill>
                          <a:effectLst/>
                          <a:latin typeface="Lato" panose="020F0502020204030203" pitchFamily="34" charset="0"/>
                          <a:ea typeface="Lato" panose="020F0502020204030203" pitchFamily="34" charset="0"/>
                          <a:cs typeface="Lato" panose="020F0502020204030203" pitchFamily="34" charset="0"/>
                        </a:rPr>
                        <a:t>de descuento en saldo adicional</a:t>
                      </a:r>
                      <a:endParaRPr lang="es-MX" sz="1000" noProof="0" dirty="0">
                        <a:effectLst/>
                        <a:latin typeface="Lato" panose="020F0502020204030203" pitchFamily="34" charset="0"/>
                        <a:ea typeface="Lato" panose="020F0502020204030203" pitchFamily="34" charset="0"/>
                        <a:cs typeface="Lato" panose="020F050202020403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Hasta $46</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1747286"/>
                  </a:ext>
                </a:extLst>
              </a:tr>
              <a:tr h="305594">
                <a:tc gridSpan="3">
                  <a:txBody>
                    <a:bodyPr/>
                    <a:lstStyle/>
                    <a:p>
                      <a:pPr marL="0" marR="0" lvl="0" indent="0" algn="l" defTabSz="914400" rtl="0" eaLnBrk="1" fontAlgn="base" latinLnBrk="0" hangingPunct="1">
                        <a:lnSpc>
                          <a:spcPct val="100000"/>
                        </a:lnSpc>
                        <a:spcBef>
                          <a:spcPct val="20000"/>
                        </a:spcBef>
                        <a:spcAft>
                          <a:spcPct val="0"/>
                        </a:spcAft>
                        <a:buClrTx/>
                        <a:buSzTx/>
                        <a:buFont typeface="Arial" charset="0"/>
                        <a:buNone/>
                        <a:tabLst/>
                      </a:pPr>
                      <a:r>
                        <a:rPr kumimoji="0" lang="es-MX" sz="1000" b="1" u="none" strike="noStrike" cap="none" normalizeH="0" baseline="0" noProof="0" dirty="0">
                          <a:ln>
                            <a:noFill/>
                          </a:ln>
                          <a:solidFill>
                            <a:schemeClr val="tx1"/>
                          </a:solidFill>
                          <a:effectLst/>
                          <a:latin typeface="Lato" panose="020F0502020204030203" pitchFamily="34" charset="0"/>
                          <a:ea typeface="Lato" panose="020F0502020204030203" pitchFamily="34" charset="0"/>
                          <a:cs typeface="Lato" panose="020F0502020204030203" pitchFamily="34" charset="0"/>
                        </a:rPr>
                        <a:t>Lentes de Plástico Estándar </a:t>
                      </a:r>
                      <a:r>
                        <a:rPr kumimoji="0" lang="es-MX" sz="1000" u="none" strike="noStrike" cap="none" normalizeH="0" baseline="0" noProof="0" dirty="0">
                          <a:ln>
                            <a:noFill/>
                          </a:ln>
                          <a:solidFill>
                            <a:schemeClr val="tx1"/>
                          </a:solidFill>
                          <a:effectLst/>
                        </a:rPr>
                        <a:t>(</a:t>
                      </a:r>
                      <a:r>
                        <a:rPr kumimoji="0" lang="es-MX" sz="1000" i="1" u="none" strike="noStrike" cap="none" normalizeH="0" baseline="0" noProof="0" dirty="0">
                          <a:ln>
                            <a:noFill/>
                          </a:ln>
                          <a:solidFill>
                            <a:schemeClr val="tx1"/>
                          </a:solidFill>
                          <a:effectLst/>
                          <a:latin typeface="Lato" panose="020F0502020204030203" pitchFamily="34" charset="0"/>
                          <a:ea typeface="Lato" panose="020F0502020204030203" pitchFamily="34" charset="0"/>
                          <a:cs typeface="Lato" panose="020F0502020204030203" pitchFamily="34" charset="0"/>
                        </a:rPr>
                        <a:t>cada 12-meses en lugar de lentes de contacto)</a:t>
                      </a:r>
                      <a:endParaRPr kumimoji="0" lang="es-MX" sz="1000" b="0" i="1" u="none" strike="noStrike" cap="none" normalizeH="0" baseline="0" noProof="0" dirty="0">
                        <a:ln>
                          <a:noFill/>
                        </a:ln>
                        <a:solidFill>
                          <a:schemeClr val="tx1"/>
                        </a:solidFill>
                        <a:effectLst/>
                        <a:latin typeface="Lato" panose="020F0502020204030203" pitchFamily="34" charset="0"/>
                        <a:ea typeface="Lato" panose="020F0502020204030203" pitchFamily="34" charset="0"/>
                        <a:cs typeface="Lato" panose="020F050202020403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54432779"/>
                  </a:ext>
                </a:extLst>
              </a:tr>
              <a:tr h="683846">
                <a:tc>
                  <a:txBody>
                    <a:bodyPr/>
                    <a:lstStyle/>
                    <a:p>
                      <a:pPr marL="0" marR="0" algn="l">
                        <a:spcBef>
                          <a:spcPts val="0"/>
                        </a:spcBef>
                        <a:spcAft>
                          <a:spcPts val="0"/>
                        </a:spcAft>
                      </a:pPr>
                      <a:r>
                        <a:rPr lang="es-MX" sz="1000"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Visión Sencilla </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p>
                      <a:pPr marL="0" marR="0" algn="l">
                        <a:spcBef>
                          <a:spcPts val="0"/>
                        </a:spcBef>
                        <a:spcAft>
                          <a:spcPts val="0"/>
                        </a:spcAft>
                      </a:pPr>
                      <a:r>
                        <a:rPr lang="es-MX" sz="1000"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Bifocal</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p>
                      <a:pPr marL="0" marR="0" algn="l">
                        <a:spcBef>
                          <a:spcPts val="0"/>
                        </a:spcBef>
                        <a:spcAft>
                          <a:spcPts val="0"/>
                        </a:spcAft>
                      </a:pPr>
                      <a:r>
                        <a:rPr lang="es-MX" sz="1000"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Trifocal con Línea</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p>
                      <a:pPr marL="0" marR="0" algn="l">
                        <a:spcBef>
                          <a:spcPts val="0"/>
                        </a:spcBef>
                        <a:spcAft>
                          <a:spcPts val="0"/>
                        </a:spcAft>
                      </a:pPr>
                      <a:r>
                        <a:rPr lang="es-MX" sz="1000"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Lenticular</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$25 copago</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$25 copago</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$25 copago</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$25 copago</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Hasta $23</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Hasta $37</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Hasta $49</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Hasta $64</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5786506"/>
                  </a:ext>
                </a:extLst>
              </a:tr>
              <a:tr h="267128">
                <a:tc gridSpan="3">
                  <a:txBody>
                    <a:bodyPr/>
                    <a:lstStyle/>
                    <a:p>
                      <a:pPr marL="0" marR="0" algn="l">
                        <a:spcBef>
                          <a:spcPts val="0"/>
                        </a:spcBef>
                        <a:spcAft>
                          <a:spcPts val="0"/>
                        </a:spcAft>
                      </a:pPr>
                      <a:r>
                        <a:rPr lang="es-MX" sz="1000" b="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Lentes de Contacto </a:t>
                      </a:r>
                      <a:r>
                        <a:rPr lang="es-MX" sz="1000" i="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a:t>
                      </a:r>
                      <a:r>
                        <a:rPr kumimoji="0" lang="es-MX" sz="1000" i="1" u="none" strike="noStrike" cap="none" normalizeH="0" baseline="0" noProof="0" dirty="0">
                          <a:ln>
                            <a:noFill/>
                          </a:ln>
                          <a:solidFill>
                            <a:schemeClr val="tx1"/>
                          </a:solidFill>
                          <a:effectLst/>
                          <a:highlight>
                            <a:srgbClr val="D9D9D9"/>
                          </a:highlight>
                          <a:latin typeface="Lato" panose="020F0502020204030203" pitchFamily="34" charset="0"/>
                          <a:ea typeface="Lato" panose="020F0502020204030203" pitchFamily="34" charset="0"/>
                          <a:cs typeface="Lato" panose="020F0502020204030203" pitchFamily="34" charset="0"/>
                        </a:rPr>
                        <a:t>cada 12-meses en lugar de armazón y lentes (anteojos)</a:t>
                      </a:r>
                      <a:r>
                        <a:rPr lang="es-MX" sz="1000" i="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23740036"/>
                  </a:ext>
                </a:extLst>
              </a:tr>
              <a:tr h="1337061">
                <a:tc>
                  <a:txBody>
                    <a:bodyPr/>
                    <a:lstStyle/>
                    <a:p>
                      <a:pPr marL="0" marR="0" algn="l">
                        <a:spcBef>
                          <a:spcPts val="0"/>
                        </a:spcBef>
                        <a:spcAft>
                          <a:spcPts val="0"/>
                        </a:spcAft>
                      </a:pPr>
                      <a:r>
                        <a:rPr lang="es-MX" sz="1000"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Evaluación y Ajuste </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p>
                      <a:pPr marL="0" marR="0" algn="l">
                        <a:spcBef>
                          <a:spcPts val="0"/>
                        </a:spcBef>
                        <a:spcAft>
                          <a:spcPts val="0"/>
                        </a:spcAft>
                      </a:pPr>
                      <a:r>
                        <a:rPr lang="es-MX" sz="1000" noProof="0" dirty="0">
                          <a:effectLst/>
                          <a:highlight>
                            <a:srgbClr val="D9D9D9"/>
                          </a:highlight>
                          <a:latin typeface="Lato" panose="020F0502020204030203" pitchFamily="34" charset="0"/>
                          <a:ea typeface="Gadugi" panose="020B0502040204020203" pitchFamily="34" charset="0"/>
                          <a:cs typeface="Gadugi" panose="020B0502040204020203" pitchFamily="34" charset="0"/>
                        </a:rPr>
                        <a:t> </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p>
                      <a:pPr marL="0" marR="0" algn="l">
                        <a:spcBef>
                          <a:spcPts val="0"/>
                        </a:spcBef>
                        <a:spcAft>
                          <a:spcPts val="0"/>
                        </a:spcAft>
                      </a:pPr>
                      <a:r>
                        <a:rPr lang="es-MX" sz="1000"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Lentes de Contacto Electivos</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p>
                      <a:pPr marL="0" marR="0" algn="l">
                        <a:spcBef>
                          <a:spcPts val="0"/>
                        </a:spcBef>
                        <a:spcAft>
                          <a:spcPts val="0"/>
                        </a:spcAft>
                      </a:pPr>
                      <a:r>
                        <a:rPr lang="es-MX" sz="1000" i="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(Cada 12 meses)</a:t>
                      </a:r>
                      <a:r>
                        <a:rPr lang="es-MX" sz="1000" noProof="0" dirty="0">
                          <a:effectLst/>
                          <a:highlight>
                            <a:srgbClr val="D9D9D9"/>
                          </a:highlight>
                          <a:latin typeface="Lato" panose="020F0502020204030203" pitchFamily="34" charset="0"/>
                          <a:ea typeface="Gadugi" panose="020B0502040204020203" pitchFamily="34" charset="0"/>
                          <a:cs typeface="Gadugi" panose="020B0502040204020203" pitchFamily="34" charset="0"/>
                        </a:rPr>
                        <a:t> </a:t>
                      </a:r>
                    </a:p>
                    <a:p>
                      <a:pPr marL="0" marR="0" algn="l">
                        <a:spcBef>
                          <a:spcPts val="0"/>
                        </a:spcBef>
                        <a:spcAft>
                          <a:spcPts val="0"/>
                        </a:spcAft>
                      </a:pP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p>
                      <a:pPr marL="0" marR="0" algn="l">
                        <a:spcBef>
                          <a:spcPts val="0"/>
                        </a:spcBef>
                        <a:spcAft>
                          <a:spcPts val="0"/>
                        </a:spcAft>
                      </a:pPr>
                      <a:r>
                        <a:rPr lang="es-MX" sz="1000"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Médicamente Necesario</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p>
                      <a:pPr marL="0" marR="0" algn="l">
                        <a:spcBef>
                          <a:spcPts val="0"/>
                        </a:spcBef>
                        <a:spcAft>
                          <a:spcPts val="0"/>
                        </a:spcAft>
                      </a:pPr>
                      <a:r>
                        <a:rPr lang="es-MX" sz="1000" i="1" noProof="0" dirty="0">
                          <a:solidFill>
                            <a:srgbClr val="000000"/>
                          </a:solidFill>
                          <a:effectLst/>
                          <a:highlight>
                            <a:srgbClr val="D9D9D9"/>
                          </a:highlight>
                          <a:latin typeface="Lato" panose="020F0502020204030203" pitchFamily="34" charset="0"/>
                          <a:ea typeface="Gadugi" panose="020B0502040204020203" pitchFamily="34" charset="0"/>
                          <a:cs typeface="Gadugi" panose="020B0502040204020203" pitchFamily="34" charset="0"/>
                        </a:rPr>
                        <a:t>(Cada 12 meses)</a:t>
                      </a:r>
                      <a:endParaRPr lang="es-MX" sz="1100" noProof="0" dirty="0">
                        <a:effectLst/>
                        <a:highlight>
                          <a:srgbClr val="D9D9D9"/>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MX" sz="1000" noProof="0" dirty="0">
                          <a:effectLst/>
                          <a:latin typeface="Lato" panose="020F0502020204030203" pitchFamily="34" charset="0"/>
                          <a:ea typeface="Gadugi" panose="020B0502040204020203" pitchFamily="34" charset="0"/>
                          <a:cs typeface="Gadugi" panose="020B0502040204020203" pitchFamily="34" charset="0"/>
                        </a:rPr>
                        <a:t>Incluido en el subsidio de lentes de contacto</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(15% de descuento en la tarifa)</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500" noProof="0" dirty="0">
                          <a:effectLst/>
                          <a:latin typeface="Lato" panose="020F0502020204030203" pitchFamily="34" charset="0"/>
                          <a:ea typeface="Gadugi" panose="020B0502040204020203" pitchFamily="34" charset="0"/>
                          <a:cs typeface="Gadugi" panose="020B0502040204020203" pitchFamily="34" charset="0"/>
                        </a:rPr>
                        <a:t> </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$150 subsidio</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500" noProof="0" dirty="0">
                          <a:effectLst/>
                          <a:latin typeface="Lato" panose="020F0502020204030203" pitchFamily="34" charset="0"/>
                          <a:ea typeface="Gadugi" panose="020B0502040204020203" pitchFamily="34" charset="0"/>
                          <a:cs typeface="Gadugi" panose="020B0502040204020203" pitchFamily="34" charset="0"/>
                        </a:rPr>
                        <a:t> </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 </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$25 copago</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Incluido en el subsidio de lentes de contacto</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500" noProof="0" dirty="0">
                          <a:effectLst/>
                          <a:latin typeface="Lato" panose="020F0502020204030203" pitchFamily="34" charset="0"/>
                          <a:ea typeface="Gadugi" panose="020B0502040204020203" pitchFamily="34" charset="0"/>
                          <a:cs typeface="Gadugi" panose="020B0502040204020203" pitchFamily="34" charset="0"/>
                        </a:rPr>
                        <a:t> </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Hasta $100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500" noProof="0" dirty="0">
                          <a:effectLst/>
                          <a:latin typeface="Lato" panose="020F0502020204030203" pitchFamily="34" charset="0"/>
                          <a:ea typeface="Gadugi" panose="020B0502040204020203" pitchFamily="34" charset="0"/>
                          <a:cs typeface="Gadugi" panose="020B0502040204020203" pitchFamily="34" charset="0"/>
                        </a:rPr>
                        <a:t> </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 </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000" noProof="0" dirty="0">
                          <a:effectLst/>
                          <a:latin typeface="Lato" panose="020F0502020204030203" pitchFamily="34" charset="0"/>
                          <a:ea typeface="Gadugi" panose="020B0502040204020203" pitchFamily="34" charset="0"/>
                          <a:cs typeface="Gadugi" panose="020B0502040204020203" pitchFamily="34" charset="0"/>
                        </a:rPr>
                        <a:t>Hasta $210</a:t>
                      </a:r>
                      <a:endParaRPr lang="es-MX" sz="11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3259450"/>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advTm="46962"/>
    </mc:Choice>
    <mc:Fallback xmlns="">
      <p:transition spd="slow" advTm="46962"/>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a:extLst>
              <a:ext uri="{FF2B5EF4-FFF2-40B4-BE49-F238E27FC236}">
                <a16:creationId xmlns:a16="http://schemas.microsoft.com/office/drawing/2014/main" id="{FC593C38-03B5-42D1-987C-9020EFFC7120}"/>
              </a:ext>
            </a:extLst>
          </p:cNvPr>
          <p:cNvSpPr>
            <a:spLocks noChangeArrowheads="1"/>
          </p:cNvSpPr>
          <p:nvPr/>
        </p:nvSpPr>
        <p:spPr bwMode="auto">
          <a:xfrm>
            <a:off x="123825" y="-76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3600" dirty="0">
                <a:latin typeface="Lato" panose="020F0502020204030203" pitchFamily="34" charset="0"/>
              </a:rPr>
              <a:t>Costo del Plan Dental y de Visión</a:t>
            </a:r>
          </a:p>
        </p:txBody>
      </p:sp>
      <p:sp>
        <p:nvSpPr>
          <p:cNvPr id="37893" name="Rectangle 3">
            <a:extLst>
              <a:ext uri="{FF2B5EF4-FFF2-40B4-BE49-F238E27FC236}">
                <a16:creationId xmlns:a16="http://schemas.microsoft.com/office/drawing/2014/main" id="{4BE385FD-845D-4197-A4B0-003363B859FA}"/>
              </a:ext>
            </a:extLst>
          </p:cNvPr>
          <p:cNvSpPr>
            <a:spLocks noChangeArrowheads="1"/>
          </p:cNvSpPr>
          <p:nvPr/>
        </p:nvSpPr>
        <p:spPr bwMode="auto">
          <a:xfrm>
            <a:off x="152400" y="2971800"/>
            <a:ext cx="8839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0000"/>
              </a:lnSpc>
              <a:spcBef>
                <a:spcPts val="1200"/>
              </a:spcBef>
              <a:buClr>
                <a:schemeClr val="tx1"/>
              </a:buClr>
              <a:buFont typeface="Arial" panose="020B0604020202020204" pitchFamily="34" charset="0"/>
              <a:buNone/>
            </a:pPr>
            <a:endParaRPr lang="en-US" altLang="en-US" sz="1800">
              <a:latin typeface="Arial" panose="020B0604020202020204" pitchFamily="34" charset="0"/>
            </a:endParaRPr>
          </a:p>
        </p:txBody>
      </p:sp>
      <p:sp>
        <p:nvSpPr>
          <p:cNvPr id="37895" name="Slide Number Placeholder 1">
            <a:extLst>
              <a:ext uri="{FF2B5EF4-FFF2-40B4-BE49-F238E27FC236}">
                <a16:creationId xmlns:a16="http://schemas.microsoft.com/office/drawing/2014/main" id="{BDDFCE82-83AC-4E44-BF3C-4ECB368D6D4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63177F0-0B17-4D4B-ABE8-EFE2D5554A39}" type="slidenum">
              <a:rPr lang="en-US" altLang="en-US" sz="1200" smtClean="0">
                <a:solidFill>
                  <a:srgbClr val="898989"/>
                </a:solidFill>
              </a:rPr>
              <a:pPr>
                <a:spcBef>
                  <a:spcPct val="0"/>
                </a:spcBef>
                <a:buFontTx/>
                <a:buNone/>
              </a:pPr>
              <a:t>12</a:t>
            </a:fld>
            <a:endParaRPr lang="en-US" altLang="en-US" sz="1200">
              <a:solidFill>
                <a:srgbClr val="898989"/>
              </a:solidFill>
            </a:endParaRPr>
          </a:p>
        </p:txBody>
      </p:sp>
      <p:sp>
        <p:nvSpPr>
          <p:cNvPr id="37918" name="TextBox 12">
            <a:extLst>
              <a:ext uri="{FF2B5EF4-FFF2-40B4-BE49-F238E27FC236}">
                <a16:creationId xmlns:a16="http://schemas.microsoft.com/office/drawing/2014/main" id="{5835D056-B346-4D91-AD06-B538ED8DAD83}"/>
              </a:ext>
            </a:extLst>
          </p:cNvPr>
          <p:cNvSpPr txBox="1">
            <a:spLocks noChangeArrowheads="1"/>
          </p:cNvSpPr>
          <p:nvPr/>
        </p:nvSpPr>
        <p:spPr bwMode="auto">
          <a:xfrm>
            <a:off x="152400" y="762000"/>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2500" dirty="0">
                <a:solidFill>
                  <a:srgbClr val="7F7F7F"/>
                </a:solidFill>
                <a:latin typeface="Lato" panose="020F0502020204030203" pitchFamily="34" charset="0"/>
              </a:rPr>
              <a:t> Año del Plan 2025-2026</a:t>
            </a:r>
          </a:p>
        </p:txBody>
      </p:sp>
      <p:sp>
        <p:nvSpPr>
          <p:cNvPr id="14" name="Rectangle 2">
            <a:extLst>
              <a:ext uri="{FF2B5EF4-FFF2-40B4-BE49-F238E27FC236}">
                <a16:creationId xmlns:a16="http://schemas.microsoft.com/office/drawing/2014/main" id="{FB21BB38-FF10-4B8D-B556-1120CF8BF0CD}"/>
              </a:ext>
            </a:extLst>
          </p:cNvPr>
          <p:cNvSpPr>
            <a:spLocks noChangeArrowheads="1"/>
          </p:cNvSpPr>
          <p:nvPr/>
        </p:nvSpPr>
        <p:spPr bwMode="auto">
          <a:xfrm>
            <a:off x="2209800" y="1407796"/>
            <a:ext cx="79248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b="1" dirty="0">
                <a:solidFill>
                  <a:schemeClr val="tx1">
                    <a:lumMod val="85000"/>
                    <a:lumOff val="15000"/>
                  </a:schemeClr>
                </a:solidFill>
                <a:latin typeface="Lato" panose="020F0502020204030203" pitchFamily="34" charset="0"/>
              </a:rPr>
              <a:t>Contribuciones del Empleado:</a:t>
            </a:r>
          </a:p>
        </p:txBody>
      </p:sp>
      <p:pic>
        <p:nvPicPr>
          <p:cNvPr id="2" name="Picture 12">
            <a:extLst>
              <a:ext uri="{FF2B5EF4-FFF2-40B4-BE49-F238E27FC236}">
                <a16:creationId xmlns:a16="http://schemas.microsoft.com/office/drawing/2014/main" id="{1F0B1326-7676-4B74-8304-BB0B183555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934200" y="6209083"/>
            <a:ext cx="1472943" cy="40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 name="Table 2">
            <a:extLst>
              <a:ext uri="{FF2B5EF4-FFF2-40B4-BE49-F238E27FC236}">
                <a16:creationId xmlns:a16="http://schemas.microsoft.com/office/drawing/2014/main" id="{381E3119-F01A-E627-C442-40D03F1D393A}"/>
              </a:ext>
            </a:extLst>
          </p:cNvPr>
          <p:cNvGraphicFramePr>
            <a:graphicFrameLocks noGrp="1"/>
          </p:cNvGraphicFramePr>
          <p:nvPr>
            <p:extLst>
              <p:ext uri="{D42A27DB-BD31-4B8C-83A1-F6EECF244321}">
                <p14:modId xmlns:p14="http://schemas.microsoft.com/office/powerpoint/2010/main" val="883706862"/>
              </p:ext>
            </p:extLst>
          </p:nvPr>
        </p:nvGraphicFramePr>
        <p:xfrm>
          <a:off x="914398" y="2216190"/>
          <a:ext cx="7315201" cy="1152408"/>
        </p:xfrm>
        <a:graphic>
          <a:graphicData uri="http://schemas.openxmlformats.org/drawingml/2006/table">
            <a:tbl>
              <a:tblPr firstRow="1" firstCol="1" bandRow="1"/>
              <a:tblGrid>
                <a:gridCol w="1828800">
                  <a:extLst>
                    <a:ext uri="{9D8B030D-6E8A-4147-A177-3AD203B41FA5}">
                      <a16:colId xmlns:a16="http://schemas.microsoft.com/office/drawing/2014/main" val="2588645512"/>
                    </a:ext>
                  </a:extLst>
                </a:gridCol>
                <a:gridCol w="1954925">
                  <a:extLst>
                    <a:ext uri="{9D8B030D-6E8A-4147-A177-3AD203B41FA5}">
                      <a16:colId xmlns:a16="http://schemas.microsoft.com/office/drawing/2014/main" val="1475199666"/>
                    </a:ext>
                  </a:extLst>
                </a:gridCol>
                <a:gridCol w="1891862">
                  <a:extLst>
                    <a:ext uri="{9D8B030D-6E8A-4147-A177-3AD203B41FA5}">
                      <a16:colId xmlns:a16="http://schemas.microsoft.com/office/drawing/2014/main" val="3583904303"/>
                    </a:ext>
                  </a:extLst>
                </a:gridCol>
                <a:gridCol w="1639614">
                  <a:extLst>
                    <a:ext uri="{9D8B030D-6E8A-4147-A177-3AD203B41FA5}">
                      <a16:colId xmlns:a16="http://schemas.microsoft.com/office/drawing/2014/main" val="1828922999"/>
                    </a:ext>
                  </a:extLst>
                </a:gridCol>
              </a:tblGrid>
              <a:tr h="263954">
                <a:tc gridSpan="4">
                  <a:txBody>
                    <a:bodyPr/>
                    <a:lstStyle/>
                    <a:p>
                      <a:pPr marL="0" marR="0">
                        <a:lnSpc>
                          <a:spcPts val="1230"/>
                        </a:lnSpc>
                        <a:spcBef>
                          <a:spcPts val="36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Plan de VISIÓN – Deducciones de Nómina (Por Semana)</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233746"/>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079274555"/>
                  </a:ext>
                </a:extLst>
              </a:tr>
              <a:tr h="527907">
                <a:tc>
                  <a:txBody>
                    <a:bodyPr/>
                    <a:lstStyle/>
                    <a:p>
                      <a:pPr marL="0" marR="0" algn="ctr">
                        <a:spcBef>
                          <a:spcPts val="0"/>
                        </a:spcBef>
                        <a:spcAft>
                          <a:spcPts val="0"/>
                        </a:spcAft>
                      </a:pPr>
                      <a:r>
                        <a:rPr lang="es-MX" sz="1200" b="1" noProof="0" dirty="0">
                          <a:solidFill>
                            <a:srgbClr val="000000"/>
                          </a:solidFill>
                          <a:effectLst/>
                          <a:highlight>
                            <a:srgbClr val="A6A6A6"/>
                          </a:highlight>
                          <a:latin typeface="Lato" panose="020F0502020204030203" pitchFamily="34" charset="0"/>
                          <a:ea typeface="Gadugi" panose="020B0502040204020203" pitchFamily="34" charset="0"/>
                          <a:cs typeface="Gadugi" panose="020B0502040204020203" pitchFamily="34" charset="0"/>
                        </a:rPr>
                        <a:t>Empleado</a:t>
                      </a:r>
                      <a:endParaRPr lang="es-MX" sz="1200" noProof="0" dirty="0">
                        <a:effectLst/>
                        <a:highlight>
                          <a:srgbClr val="A6A6A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marL="0" marR="0" algn="ctr">
                        <a:spcBef>
                          <a:spcPts val="0"/>
                        </a:spcBef>
                        <a:spcAft>
                          <a:spcPts val="0"/>
                        </a:spcAft>
                      </a:pPr>
                      <a:r>
                        <a:rPr lang="es-MX" sz="1200" b="1" noProof="0" dirty="0">
                          <a:solidFill>
                            <a:srgbClr val="000000"/>
                          </a:solidFill>
                          <a:effectLst/>
                          <a:highlight>
                            <a:srgbClr val="A6A6A6"/>
                          </a:highlight>
                          <a:latin typeface="Lato" panose="020F0502020204030203" pitchFamily="34" charset="0"/>
                          <a:ea typeface="Gadugi" panose="020B0502040204020203" pitchFamily="34" charset="0"/>
                          <a:cs typeface="Gadugi" panose="020B0502040204020203" pitchFamily="34" charset="0"/>
                        </a:rPr>
                        <a:t>Empleado + Cónyuge</a:t>
                      </a:r>
                      <a:endParaRPr lang="es-MX" sz="1200" noProof="0" dirty="0">
                        <a:effectLst/>
                        <a:highlight>
                          <a:srgbClr val="A6A6A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marL="0" marR="0" algn="ctr">
                        <a:spcBef>
                          <a:spcPts val="0"/>
                        </a:spcBef>
                        <a:spcAft>
                          <a:spcPts val="0"/>
                        </a:spcAft>
                      </a:pPr>
                      <a:r>
                        <a:rPr lang="es-MX" sz="1200" b="1" noProof="0" dirty="0">
                          <a:solidFill>
                            <a:srgbClr val="000000"/>
                          </a:solidFill>
                          <a:effectLst/>
                          <a:highlight>
                            <a:srgbClr val="A6A6A6"/>
                          </a:highlight>
                          <a:latin typeface="Lato" panose="020F0502020204030203" pitchFamily="34" charset="0"/>
                          <a:ea typeface="Gadugi" panose="020B0502040204020203" pitchFamily="34" charset="0"/>
                          <a:cs typeface="Gadugi" panose="020B0502040204020203" pitchFamily="34" charset="0"/>
                        </a:rPr>
                        <a:t>Empleado + Hijo(s)</a:t>
                      </a:r>
                      <a:endParaRPr lang="es-MX" sz="1200" noProof="0" dirty="0">
                        <a:effectLst/>
                        <a:highlight>
                          <a:srgbClr val="A6A6A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tc>
                  <a:txBody>
                    <a:bodyPr/>
                    <a:lstStyle/>
                    <a:p>
                      <a:pPr marL="0" marR="0" algn="ctr">
                        <a:spcBef>
                          <a:spcPts val="0"/>
                        </a:spcBef>
                        <a:spcAft>
                          <a:spcPts val="0"/>
                        </a:spcAft>
                      </a:pPr>
                      <a:r>
                        <a:rPr lang="es-MX" sz="1200" b="1" noProof="0" dirty="0">
                          <a:solidFill>
                            <a:srgbClr val="000000"/>
                          </a:solidFill>
                          <a:effectLst/>
                          <a:highlight>
                            <a:srgbClr val="A6A6A6"/>
                          </a:highlight>
                          <a:latin typeface="Lato" panose="020F0502020204030203" pitchFamily="34" charset="0"/>
                          <a:ea typeface="Gadugi" panose="020B0502040204020203" pitchFamily="34" charset="0"/>
                          <a:cs typeface="Gadugi" panose="020B0502040204020203" pitchFamily="34" charset="0"/>
                        </a:rPr>
                        <a:t>Familia</a:t>
                      </a:r>
                      <a:endParaRPr lang="es-MX" sz="1200" noProof="0" dirty="0">
                        <a:effectLst/>
                        <a:highlight>
                          <a:srgbClr val="A6A6A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6A6A6"/>
                    </a:solidFill>
                  </a:tcPr>
                </a:tc>
                <a:extLst>
                  <a:ext uri="{0D108BD9-81ED-4DB2-BD59-A6C34878D82A}">
                    <a16:rowId xmlns:a16="http://schemas.microsoft.com/office/drawing/2014/main" val="299307000"/>
                  </a:ext>
                </a:extLst>
              </a:tr>
              <a:tr h="360547">
                <a:tc>
                  <a:txBody>
                    <a:bodyPr/>
                    <a:lstStyle/>
                    <a:p>
                      <a:pPr marL="0" marR="0" algn="ctr">
                        <a:spcBef>
                          <a:spcPts val="0"/>
                        </a:spcBef>
                        <a:spcAft>
                          <a:spcPts val="0"/>
                        </a:spcAft>
                      </a:pPr>
                      <a:r>
                        <a:rPr lang="es-MX" sz="1200" noProof="0" dirty="0">
                          <a:effectLst/>
                          <a:highlight>
                            <a:srgbClr val="DEEAF6"/>
                          </a:highlight>
                          <a:latin typeface="Lato" panose="020F0502020204030203" pitchFamily="34" charset="0"/>
                          <a:ea typeface="Gadugi" panose="020B0502040204020203" pitchFamily="34" charset="0"/>
                          <a:cs typeface="Gadugi" panose="020B0502040204020203" pitchFamily="34" charset="0"/>
                        </a:rPr>
                        <a:t>$1.08</a:t>
                      </a:r>
                      <a:endParaRPr lang="es-MX" sz="1200" noProof="0" dirty="0">
                        <a:effectLst/>
                        <a:highlight>
                          <a:srgbClr val="DEEAF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marL="0" marR="0" algn="ctr">
                        <a:spcBef>
                          <a:spcPts val="0"/>
                        </a:spcBef>
                        <a:spcAft>
                          <a:spcPts val="0"/>
                        </a:spcAft>
                      </a:pPr>
                      <a:r>
                        <a:rPr lang="es-MX" sz="1200" noProof="0" dirty="0">
                          <a:effectLst/>
                          <a:highlight>
                            <a:srgbClr val="DEEAF6"/>
                          </a:highlight>
                          <a:latin typeface="Lato" panose="020F0502020204030203" pitchFamily="34" charset="0"/>
                          <a:ea typeface="Gadugi" panose="020B0502040204020203" pitchFamily="34" charset="0"/>
                          <a:cs typeface="Gadugi" panose="020B0502040204020203" pitchFamily="34" charset="0"/>
                        </a:rPr>
                        <a:t>$2.69</a:t>
                      </a:r>
                      <a:endParaRPr lang="es-MX" sz="1200" noProof="0" dirty="0">
                        <a:effectLst/>
                        <a:highlight>
                          <a:srgbClr val="DEEAF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marL="0" marR="0" algn="ctr">
                        <a:spcBef>
                          <a:spcPts val="0"/>
                        </a:spcBef>
                        <a:spcAft>
                          <a:spcPts val="0"/>
                        </a:spcAft>
                      </a:pPr>
                      <a:r>
                        <a:rPr lang="es-MX" sz="1200" noProof="0" dirty="0">
                          <a:effectLst/>
                          <a:highlight>
                            <a:srgbClr val="DEEAF6"/>
                          </a:highlight>
                          <a:latin typeface="Lato" panose="020F0502020204030203" pitchFamily="34" charset="0"/>
                          <a:ea typeface="Gadugi" panose="020B0502040204020203" pitchFamily="34" charset="0"/>
                          <a:cs typeface="Gadugi" panose="020B0502040204020203" pitchFamily="34" charset="0"/>
                        </a:rPr>
                        <a:t>$2.90</a:t>
                      </a:r>
                      <a:endParaRPr lang="es-MX" sz="1200" noProof="0" dirty="0">
                        <a:effectLst/>
                        <a:highlight>
                          <a:srgbClr val="DEEAF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tc>
                  <a:txBody>
                    <a:bodyPr/>
                    <a:lstStyle/>
                    <a:p>
                      <a:pPr marL="0" marR="0" algn="ctr">
                        <a:spcBef>
                          <a:spcPts val="0"/>
                        </a:spcBef>
                        <a:spcAft>
                          <a:spcPts val="0"/>
                        </a:spcAft>
                      </a:pPr>
                      <a:r>
                        <a:rPr lang="es-MX" sz="1200" noProof="0" dirty="0">
                          <a:effectLst/>
                          <a:highlight>
                            <a:srgbClr val="DEEAF6"/>
                          </a:highlight>
                          <a:latin typeface="Lato" panose="020F0502020204030203" pitchFamily="34" charset="0"/>
                          <a:ea typeface="Gadugi" panose="020B0502040204020203" pitchFamily="34" charset="0"/>
                          <a:cs typeface="Gadugi" panose="020B0502040204020203" pitchFamily="34" charset="0"/>
                        </a:rPr>
                        <a:t>$4.66</a:t>
                      </a:r>
                      <a:endParaRPr lang="es-MX" sz="1200" noProof="0" dirty="0">
                        <a:effectLst/>
                        <a:highlight>
                          <a:srgbClr val="DEEAF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EAF6"/>
                    </a:solidFill>
                  </a:tcPr>
                </a:tc>
                <a:extLst>
                  <a:ext uri="{0D108BD9-81ED-4DB2-BD59-A6C34878D82A}">
                    <a16:rowId xmlns:a16="http://schemas.microsoft.com/office/drawing/2014/main" val="2508969117"/>
                  </a:ext>
                </a:extLst>
              </a:tr>
            </a:tbl>
          </a:graphicData>
        </a:graphic>
      </p:graphicFrame>
      <p:graphicFrame>
        <p:nvGraphicFramePr>
          <p:cNvPr id="5" name="Object 4">
            <a:extLst>
              <a:ext uri="{FF2B5EF4-FFF2-40B4-BE49-F238E27FC236}">
                <a16:creationId xmlns:a16="http://schemas.microsoft.com/office/drawing/2014/main" id="{6DFEA85E-84F9-6752-7602-83E560C34C12}"/>
              </a:ext>
            </a:extLst>
          </p:cNvPr>
          <p:cNvGraphicFramePr>
            <a:graphicFrameLocks noChangeAspect="1"/>
          </p:cNvGraphicFramePr>
          <p:nvPr>
            <p:extLst>
              <p:ext uri="{D42A27DB-BD31-4B8C-83A1-F6EECF244321}">
                <p14:modId xmlns:p14="http://schemas.microsoft.com/office/powerpoint/2010/main" val="2018262663"/>
              </p:ext>
            </p:extLst>
          </p:nvPr>
        </p:nvGraphicFramePr>
        <p:xfrm>
          <a:off x="914400" y="3552825"/>
          <a:ext cx="7343775" cy="1354138"/>
        </p:xfrm>
        <a:graphic>
          <a:graphicData uri="http://schemas.openxmlformats.org/presentationml/2006/ole">
            <mc:AlternateContent xmlns:mc="http://schemas.openxmlformats.org/markup-compatibility/2006">
              <mc:Choice xmlns:v="urn:schemas-microsoft-com:vml" Requires="v">
                <p:oleObj name="Document" r:id="rId4" imgW="6863608" imgH="1269036" progId="Word.Document.12">
                  <p:embed/>
                </p:oleObj>
              </mc:Choice>
              <mc:Fallback>
                <p:oleObj name="Document" r:id="rId4" imgW="6863608" imgH="1269036" progId="Word.Document.12">
                  <p:embed/>
                  <p:pic>
                    <p:nvPicPr>
                      <p:cNvPr id="5" name="Object 4">
                        <a:extLst>
                          <a:ext uri="{FF2B5EF4-FFF2-40B4-BE49-F238E27FC236}">
                            <a16:creationId xmlns:a16="http://schemas.microsoft.com/office/drawing/2014/main" id="{6DFEA85E-84F9-6752-7602-83E560C34C12}"/>
                          </a:ext>
                        </a:extLst>
                      </p:cNvPr>
                      <p:cNvPicPr/>
                      <p:nvPr/>
                    </p:nvPicPr>
                    <p:blipFill>
                      <a:blip r:embed="rId5"/>
                      <a:stretch>
                        <a:fillRect/>
                      </a:stretch>
                    </p:blipFill>
                    <p:spPr>
                      <a:xfrm>
                        <a:off x="914400" y="3552825"/>
                        <a:ext cx="7343775" cy="1354138"/>
                      </a:xfrm>
                      <a:prstGeom prst="rect">
                        <a:avLst/>
                      </a:prstGeom>
                    </p:spPr>
                  </p:pic>
                </p:oleObj>
              </mc:Fallback>
            </mc:AlternateContent>
          </a:graphicData>
        </a:graphic>
      </p:graphicFrame>
      <p:pic>
        <p:nvPicPr>
          <p:cNvPr id="4" name="Picture 3">
            <a:extLst>
              <a:ext uri="{FF2B5EF4-FFF2-40B4-BE49-F238E27FC236}">
                <a16:creationId xmlns:a16="http://schemas.microsoft.com/office/drawing/2014/main" id="{C21C702E-4448-DE69-BBEB-D6EFC8A80EA3}"/>
              </a:ext>
            </a:extLst>
          </p:cNvPr>
          <p:cNvPicPr>
            <a:picLocks noChangeAspect="1"/>
          </p:cNvPicPr>
          <p:nvPr/>
        </p:nvPicPr>
        <p:blipFill>
          <a:blip r:embed="rId6"/>
          <a:stretch>
            <a:fillRect/>
          </a:stretch>
        </p:blipFill>
        <p:spPr>
          <a:xfrm>
            <a:off x="3130550" y="4591325"/>
            <a:ext cx="2667000" cy="1425395"/>
          </a:xfrm>
          <a:prstGeom prst="rect">
            <a:avLst/>
          </a:prstGeom>
        </p:spPr>
      </p:pic>
      <p:pic>
        <p:nvPicPr>
          <p:cNvPr id="6" name="Picture 5">
            <a:extLst>
              <a:ext uri="{FF2B5EF4-FFF2-40B4-BE49-F238E27FC236}">
                <a16:creationId xmlns:a16="http://schemas.microsoft.com/office/drawing/2014/main" id="{49ADF6F4-304A-130A-0D4F-33E535BB2993}"/>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5717428" y="829138"/>
            <a:ext cx="2657631" cy="545220"/>
          </a:xfrm>
          <a:prstGeom prst="rect">
            <a:avLst/>
          </a:prstGeom>
          <a:noFill/>
          <a:ln>
            <a:noFill/>
          </a:ln>
        </p:spPr>
      </p:pic>
    </p:spTree>
    <p:extLst>
      <p:ext uri="{BB962C8B-B14F-4D97-AF65-F5344CB8AC3E}">
        <p14:creationId xmlns:p14="http://schemas.microsoft.com/office/powerpoint/2010/main" val="1711118987"/>
      </p:ext>
    </p:extLst>
  </p:cSld>
  <p:clrMapOvr>
    <a:masterClrMapping/>
  </p:clrMapOvr>
  <mc:AlternateContent xmlns:mc="http://schemas.openxmlformats.org/markup-compatibility/2006" xmlns:p14="http://schemas.microsoft.com/office/powerpoint/2010/main">
    <mc:Choice Requires="p14">
      <p:transition spd="slow" p14:dur="2000" advTm="45935"/>
    </mc:Choice>
    <mc:Fallback xmlns="">
      <p:transition spd="slow" advTm="4593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2">
            <a:extLst>
              <a:ext uri="{FF2B5EF4-FFF2-40B4-BE49-F238E27FC236}">
                <a16:creationId xmlns:a16="http://schemas.microsoft.com/office/drawing/2014/main" id="{FC593C38-03B5-42D1-987C-9020EFFC7120}"/>
              </a:ext>
            </a:extLst>
          </p:cNvPr>
          <p:cNvSpPr>
            <a:spLocks noChangeArrowheads="1"/>
          </p:cNvSpPr>
          <p:nvPr/>
        </p:nvSpPr>
        <p:spPr bwMode="auto">
          <a:xfrm>
            <a:off x="123825" y="-762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s-MX" altLang="en-US" sz="3600" dirty="0">
                <a:latin typeface="Lato" panose="020F0502020204030203" pitchFamily="34" charset="0"/>
              </a:rPr>
              <a:t>Cuenta de Gastos Flexible (FSA)</a:t>
            </a:r>
          </a:p>
        </p:txBody>
      </p:sp>
      <p:sp>
        <p:nvSpPr>
          <p:cNvPr id="37893" name="Rectangle 3">
            <a:extLst>
              <a:ext uri="{FF2B5EF4-FFF2-40B4-BE49-F238E27FC236}">
                <a16:creationId xmlns:a16="http://schemas.microsoft.com/office/drawing/2014/main" id="{4BE385FD-845D-4197-A4B0-003363B859FA}"/>
              </a:ext>
            </a:extLst>
          </p:cNvPr>
          <p:cNvSpPr>
            <a:spLocks noChangeArrowheads="1"/>
          </p:cNvSpPr>
          <p:nvPr/>
        </p:nvSpPr>
        <p:spPr bwMode="auto">
          <a:xfrm>
            <a:off x="152400" y="2971800"/>
            <a:ext cx="88392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10000"/>
              </a:lnSpc>
              <a:spcBef>
                <a:spcPts val="1200"/>
              </a:spcBef>
              <a:buClr>
                <a:schemeClr val="tx1"/>
              </a:buClr>
              <a:buFont typeface="Arial" panose="020B0604020202020204" pitchFamily="34" charset="0"/>
              <a:buNone/>
            </a:pPr>
            <a:endParaRPr lang="en-US" altLang="en-US" sz="1800">
              <a:latin typeface="Arial" panose="020B0604020202020204" pitchFamily="34" charset="0"/>
            </a:endParaRPr>
          </a:p>
        </p:txBody>
      </p:sp>
      <p:sp>
        <p:nvSpPr>
          <p:cNvPr id="37895" name="Slide Number Placeholder 1">
            <a:extLst>
              <a:ext uri="{FF2B5EF4-FFF2-40B4-BE49-F238E27FC236}">
                <a16:creationId xmlns:a16="http://schemas.microsoft.com/office/drawing/2014/main" id="{BDDFCE82-83AC-4E44-BF3C-4ECB368D6D4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63177F0-0B17-4D4B-ABE8-EFE2D5554A39}" type="slidenum">
              <a:rPr lang="en-US" altLang="en-US" sz="1200" smtClean="0">
                <a:solidFill>
                  <a:srgbClr val="898989"/>
                </a:solidFill>
              </a:rPr>
              <a:pPr>
                <a:spcBef>
                  <a:spcPct val="0"/>
                </a:spcBef>
                <a:buFontTx/>
                <a:buNone/>
              </a:pPr>
              <a:t>13</a:t>
            </a:fld>
            <a:endParaRPr lang="en-US" altLang="en-US" sz="1200">
              <a:solidFill>
                <a:srgbClr val="898989"/>
              </a:solidFill>
            </a:endParaRPr>
          </a:p>
        </p:txBody>
      </p:sp>
      <p:sp>
        <p:nvSpPr>
          <p:cNvPr id="37918" name="TextBox 12">
            <a:extLst>
              <a:ext uri="{FF2B5EF4-FFF2-40B4-BE49-F238E27FC236}">
                <a16:creationId xmlns:a16="http://schemas.microsoft.com/office/drawing/2014/main" id="{5835D056-B346-4D91-AD06-B538ED8DAD83}"/>
              </a:ext>
            </a:extLst>
          </p:cNvPr>
          <p:cNvSpPr txBox="1">
            <a:spLocks noChangeArrowheads="1"/>
          </p:cNvSpPr>
          <p:nvPr/>
        </p:nvSpPr>
        <p:spPr bwMode="auto">
          <a:xfrm>
            <a:off x="152400" y="762000"/>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2500" dirty="0">
                <a:solidFill>
                  <a:srgbClr val="7F7F7F"/>
                </a:solidFill>
                <a:latin typeface="Lato" panose="020F0502020204030203" pitchFamily="34" charset="0"/>
              </a:rPr>
              <a:t>Año del Plan 2025-2026</a:t>
            </a:r>
          </a:p>
        </p:txBody>
      </p:sp>
      <p:sp>
        <p:nvSpPr>
          <p:cNvPr id="21" name="TextBox 15">
            <a:extLst>
              <a:ext uri="{FF2B5EF4-FFF2-40B4-BE49-F238E27FC236}">
                <a16:creationId xmlns:a16="http://schemas.microsoft.com/office/drawing/2014/main" id="{7EA25BC1-2821-4C80-BE8D-235E62D60062}"/>
              </a:ext>
            </a:extLst>
          </p:cNvPr>
          <p:cNvSpPr txBox="1">
            <a:spLocks noChangeArrowheads="1"/>
          </p:cNvSpPr>
          <p:nvPr/>
        </p:nvSpPr>
        <p:spPr bwMode="auto">
          <a:xfrm>
            <a:off x="400050" y="6530975"/>
            <a:ext cx="7067550" cy="276999"/>
          </a:xfrm>
          <a:prstGeom prst="rect">
            <a:avLst/>
          </a:prstGeom>
          <a:ln w="9525">
            <a:solidFill>
              <a:schemeClr val="bg1"/>
            </a:solidFill>
            <a:miter lim="800000"/>
            <a:headEnd/>
            <a:tailEnd/>
          </a:ln>
        </p:spPr>
        <p:style>
          <a:lnRef idx="2">
            <a:schemeClr val="accent1"/>
          </a:lnRef>
          <a:fillRef idx="1">
            <a:schemeClr val="lt1"/>
          </a:fillRef>
          <a:effectRef idx="0">
            <a:schemeClr val="accent1"/>
          </a:effectRef>
          <a:fontRef idx="minor">
            <a:schemeClr val="dk1"/>
          </a:fontRef>
        </p:style>
        <p:txBody>
          <a:bodyPr wrap="square">
            <a:spAutoFit/>
          </a:bodyPr>
          <a:lstStyle>
            <a:lvl1pPr marL="119063" indent="-1190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defRPr/>
            </a:pPr>
            <a:r>
              <a:rPr lang="en-US" altLang="en-US" sz="1200" dirty="0">
                <a:solidFill>
                  <a:srgbClr val="000000"/>
                </a:solidFill>
              </a:rPr>
              <a:t>* </a:t>
            </a:r>
            <a:r>
              <a:rPr lang="en-US" altLang="en-US" sz="1200" dirty="0">
                <a:solidFill>
                  <a:srgbClr val="000000"/>
                </a:solidFill>
                <a:latin typeface="Lato" panose="020F0502020204030203" pitchFamily="34" charset="0"/>
              </a:rPr>
              <a:t>	</a:t>
            </a:r>
            <a:r>
              <a:rPr lang="es-MX" altLang="en-US" sz="1200" dirty="0">
                <a:solidFill>
                  <a:srgbClr val="000000"/>
                </a:solidFill>
                <a:latin typeface="Lato" panose="020F0502020204030203" pitchFamily="34" charset="0"/>
              </a:rPr>
              <a:t>Por favor consulte la Evidencia de Cobertura que explica la variedad completa de servicios cubiertos.</a:t>
            </a:r>
            <a:endParaRPr lang="es-MX" sz="1200" dirty="0">
              <a:latin typeface="Lato" panose="020F0502020204030203" pitchFamily="34" charset="0"/>
              <a:cs typeface="+mn-cs"/>
            </a:endParaRPr>
          </a:p>
        </p:txBody>
      </p:sp>
      <p:pic>
        <p:nvPicPr>
          <p:cNvPr id="2" name="Picture 12">
            <a:extLst>
              <a:ext uri="{FF2B5EF4-FFF2-40B4-BE49-F238E27FC236}">
                <a16:creationId xmlns:a16="http://schemas.microsoft.com/office/drawing/2014/main" id="{1F0B1326-7676-4B74-8304-BB0B1835554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934200" y="6209083"/>
            <a:ext cx="1472943" cy="40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4B41BDE5-CC6F-2639-5344-238C5FB65F21}"/>
              </a:ext>
            </a:extLst>
          </p:cNvPr>
          <p:cNvSpPr txBox="1"/>
          <p:nvPr/>
        </p:nvSpPr>
        <p:spPr>
          <a:xfrm>
            <a:off x="400050" y="1219200"/>
            <a:ext cx="8330911" cy="3287054"/>
          </a:xfrm>
          <a:prstGeom prst="rect">
            <a:avLst/>
          </a:prstGeom>
          <a:noFill/>
        </p:spPr>
        <p:txBody>
          <a:bodyPr wrap="square">
            <a:spAutoFit/>
          </a:bodyPr>
          <a:lstStyle/>
          <a:p>
            <a:r>
              <a:rPr lang="es-MX" altLang="en-US" sz="1600" dirty="0">
                <a:latin typeface="Lato" pitchFamily="34" charset="0"/>
                <a:cs typeface="Arial" charset="0"/>
              </a:rPr>
              <a:t>Las Cuentas de Gasto Flexibles (FSA) son una forma de reducir sus ingresos imponibles al utilizar dólares antes de impuestos para ciertos gastos elegibles </a:t>
            </a:r>
            <a:r>
              <a:rPr lang="es-MX" sz="1600" dirty="0" err="1">
                <a:latin typeface="Lato" panose="020F0502020204030203" pitchFamily="34" charset="0"/>
                <a:ea typeface="Lato" panose="020F0502020204030203" pitchFamily="34" charset="0"/>
                <a:cs typeface="Lato" panose="020F0502020204030203" pitchFamily="34" charset="0"/>
              </a:rPr>
              <a:t>Whetstone</a:t>
            </a:r>
            <a:r>
              <a:rPr lang="es-MX" sz="1600" dirty="0">
                <a:latin typeface="Lato" panose="020F0502020204030203" pitchFamily="34" charset="0"/>
                <a:ea typeface="Lato" panose="020F0502020204030203" pitchFamily="34" charset="0"/>
                <a:cs typeface="Lato" panose="020F0502020204030203" pitchFamily="34" charset="0"/>
              </a:rPr>
              <a:t> </a:t>
            </a:r>
            <a:r>
              <a:rPr lang="es-MX" sz="1600" dirty="0" err="1">
                <a:latin typeface="Lato" panose="020F0502020204030203" pitchFamily="34" charset="0"/>
                <a:ea typeface="Lato" panose="020F0502020204030203" pitchFamily="34" charset="0"/>
                <a:cs typeface="Lato" panose="020F0502020204030203" pitchFamily="34" charset="0"/>
              </a:rPr>
              <a:t>Distribution</a:t>
            </a:r>
            <a:r>
              <a:rPr lang="es-MX" sz="1600" dirty="0">
                <a:latin typeface="Lato" panose="020F0502020204030203" pitchFamily="34" charset="0"/>
                <a:ea typeface="Lato" panose="020F0502020204030203" pitchFamily="34" charset="0"/>
                <a:cs typeface="Lato" panose="020F0502020204030203" pitchFamily="34" charset="0"/>
              </a:rPr>
              <a:t> ofrece:</a:t>
            </a:r>
          </a:p>
          <a:p>
            <a:pPr marL="342900" lvl="1" indent="-342900" eaLnBrk="1" hangingPunct="1">
              <a:lnSpc>
                <a:spcPct val="110000"/>
              </a:lnSpc>
              <a:spcBef>
                <a:spcPts val="1200"/>
              </a:spcBef>
              <a:buFont typeface="Courier New" panose="02070309020205020404" pitchFamily="49" charset="0"/>
              <a:buChar char="o"/>
              <a:defRPr/>
            </a:pPr>
            <a:r>
              <a:rPr lang="es-MX" altLang="en-US" sz="1600" b="1" dirty="0">
                <a:latin typeface="Lato" panose="020F0502020204030203" pitchFamily="34" charset="0"/>
                <a:ea typeface="Lato" panose="020F0502020204030203" pitchFamily="34" charset="0"/>
                <a:cs typeface="Lato" panose="020F0502020204030203" pitchFamily="34" charset="0"/>
              </a:rPr>
              <a:t>Cuentas de Cuidado de Salud </a:t>
            </a:r>
            <a:r>
              <a:rPr lang="es-MX" altLang="en-US" sz="1600" dirty="0">
                <a:latin typeface="Lato" panose="020F0502020204030203" pitchFamily="34" charset="0"/>
                <a:ea typeface="Lato" panose="020F0502020204030203" pitchFamily="34" charset="0"/>
                <a:cs typeface="Lato" panose="020F0502020204030203" pitchFamily="34" charset="0"/>
              </a:rPr>
              <a:t>– </a:t>
            </a:r>
            <a:r>
              <a:rPr lang="es-MX" altLang="en-US" sz="1600" dirty="0">
                <a:latin typeface="Lato" pitchFamily="34" charset="0"/>
                <a:cs typeface="Arial" charset="0"/>
              </a:rPr>
              <a:t>Los fondos para reembolsarse usted mismo ciertos gastos elegibles y que no estén cubiertos por un plan de seguros, en los que usted y sus dependientes incurran por atención médica, dental, y de visión.</a:t>
            </a:r>
          </a:p>
          <a:p>
            <a:pPr marL="342900" lvl="1" indent="-342900" eaLnBrk="1" hangingPunct="1">
              <a:lnSpc>
                <a:spcPct val="110000"/>
              </a:lnSpc>
              <a:spcBef>
                <a:spcPts val="1200"/>
              </a:spcBef>
              <a:buFont typeface="Courier New" panose="02070309020205020404" pitchFamily="49" charset="0"/>
              <a:buChar char="o"/>
              <a:defRPr/>
            </a:pPr>
            <a:r>
              <a:rPr lang="es-MX" altLang="en-US" sz="1600" b="1" dirty="0">
                <a:latin typeface="Lato" pitchFamily="34" charset="0"/>
                <a:cs typeface="Arial" charset="0"/>
              </a:rPr>
              <a:t>Cuenta de Cuidado de Dependientes - </a:t>
            </a:r>
            <a:r>
              <a:rPr lang="es-MX" altLang="en-US" sz="1600" dirty="0">
                <a:latin typeface="Lato" pitchFamily="34" charset="0"/>
                <a:cs typeface="Arial" charset="0"/>
              </a:rPr>
              <a:t> Los fondos para reembolsarse usted mismo por gastos elegibles en los que incurra por la guardería con licencia para su hijo u otros  dependientes elegibles. </a:t>
            </a:r>
          </a:p>
          <a:p>
            <a:endParaRPr lang="es-MX" sz="1700" dirty="0">
              <a:latin typeface="Lato" panose="020F0502020204030203" pitchFamily="34" charset="0"/>
              <a:ea typeface="Lato" panose="020F0502020204030203" pitchFamily="34" charset="0"/>
              <a:cs typeface="Lato" panose="020F0502020204030203" pitchFamily="34" charset="0"/>
            </a:endParaRPr>
          </a:p>
          <a:p>
            <a:endParaRPr lang="es-MX" sz="1700" dirty="0">
              <a:latin typeface="Lato" panose="020F0502020204030203" pitchFamily="34" charset="0"/>
              <a:ea typeface="Lato" panose="020F0502020204030203" pitchFamily="34" charset="0"/>
              <a:cs typeface="Lato" panose="020F0502020204030203" pitchFamily="34" charset="0"/>
            </a:endParaRPr>
          </a:p>
        </p:txBody>
      </p:sp>
      <p:graphicFrame>
        <p:nvGraphicFramePr>
          <p:cNvPr id="10" name="Table 9">
            <a:extLst>
              <a:ext uri="{FF2B5EF4-FFF2-40B4-BE49-F238E27FC236}">
                <a16:creationId xmlns:a16="http://schemas.microsoft.com/office/drawing/2014/main" id="{0910588B-AE5F-B530-A71C-BDB754FFE39B}"/>
              </a:ext>
            </a:extLst>
          </p:cNvPr>
          <p:cNvGraphicFramePr>
            <a:graphicFrameLocks noGrp="1"/>
          </p:cNvGraphicFramePr>
          <p:nvPr>
            <p:extLst>
              <p:ext uri="{D42A27DB-BD31-4B8C-83A1-F6EECF244321}">
                <p14:modId xmlns:p14="http://schemas.microsoft.com/office/powerpoint/2010/main" val="1401900968"/>
              </p:ext>
            </p:extLst>
          </p:nvPr>
        </p:nvGraphicFramePr>
        <p:xfrm>
          <a:off x="587182" y="3886200"/>
          <a:ext cx="7868917" cy="1975497"/>
        </p:xfrm>
        <a:graphic>
          <a:graphicData uri="http://schemas.openxmlformats.org/drawingml/2006/table">
            <a:tbl>
              <a:tblPr firstRow="1" bandRow="1">
                <a:effectLst>
                  <a:outerShdw blurRad="50800" dist="38100" dir="2700000" algn="tl" rotWithShape="0">
                    <a:prstClr val="black">
                      <a:alpha val="40000"/>
                    </a:prstClr>
                  </a:outerShdw>
                </a:effectLst>
                <a:tableStyleId>{2D5ABB26-0587-4C30-8999-92F81FD0307C}</a:tableStyleId>
              </a:tblPr>
              <a:tblGrid>
                <a:gridCol w="7868917">
                  <a:extLst>
                    <a:ext uri="{9D8B030D-6E8A-4147-A177-3AD203B41FA5}">
                      <a16:colId xmlns:a16="http://schemas.microsoft.com/office/drawing/2014/main" val="20000"/>
                    </a:ext>
                  </a:extLst>
                </a:gridCol>
              </a:tblGrid>
              <a:tr h="1821590">
                <a:tc>
                  <a:txBody>
                    <a:bodyPr/>
                    <a:lstStyle/>
                    <a:p>
                      <a:pPr marL="0" marR="0" lvl="1" indent="0" algn="l" defTabSz="914400" rtl="0" eaLnBrk="1" fontAlgn="auto" latinLnBrk="0" hangingPunct="1">
                        <a:lnSpc>
                          <a:spcPct val="150000"/>
                        </a:lnSpc>
                        <a:spcBef>
                          <a:spcPts val="0"/>
                        </a:spcBef>
                        <a:spcAft>
                          <a:spcPts val="0"/>
                        </a:spcAft>
                        <a:buClrTx/>
                        <a:buSzTx/>
                        <a:buFont typeface="Courier New" panose="02070309020205020404" pitchFamily="49" charset="0"/>
                        <a:buNone/>
                        <a:tabLst/>
                        <a:defRPr/>
                      </a:pPr>
                      <a:r>
                        <a:rPr lang="es-MX" altLang="en-US" sz="1200" u="sng" noProof="0" dirty="0">
                          <a:solidFill>
                            <a:schemeClr val="tx1"/>
                          </a:solidFill>
                          <a:latin typeface="Lato" panose="020F0502020204030203" pitchFamily="34" charset="0"/>
                        </a:rPr>
                        <a:t>Puntos importantes</a:t>
                      </a:r>
                      <a:r>
                        <a:rPr lang="es-MX" altLang="en-US" sz="1200" u="sng" baseline="0" noProof="0" dirty="0">
                          <a:solidFill>
                            <a:schemeClr val="tx1"/>
                          </a:solidFill>
                          <a:latin typeface="Lato" panose="020F0502020204030203" pitchFamily="34" charset="0"/>
                        </a:rPr>
                        <a:t>: </a:t>
                      </a:r>
                    </a:p>
                    <a:p>
                      <a:pPr marL="2857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s-MX" altLang="en-US" sz="1200" b="0" noProof="0" dirty="0">
                          <a:solidFill>
                            <a:schemeClr val="tx1"/>
                          </a:solidFill>
                          <a:latin typeface="Lato" panose="020F0502020204030203" pitchFamily="34" charset="0"/>
                        </a:rPr>
                        <a:t>Las contribuciones de la FSA son ‘antes de impuestos’. Usted no pagará impuestos federales, de Seguro Social, estatales o locales.</a:t>
                      </a:r>
                    </a:p>
                    <a:p>
                      <a:pPr marL="2857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s-MX" altLang="en-US" sz="1200" b="0" noProof="0" dirty="0">
                          <a:solidFill>
                            <a:schemeClr val="tx1"/>
                          </a:solidFill>
                          <a:latin typeface="Lato" panose="020F0502020204030203" pitchFamily="34" charset="0"/>
                        </a:rPr>
                        <a:t>Contribuya la cantidad de dinero que espera pagar de su bolsillo para gastos elegibles durante el período del plan.</a:t>
                      </a:r>
                    </a:p>
                    <a:p>
                      <a:pPr marL="285750" marR="0" lvl="1"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s-MX" altLang="en-US" sz="1200" b="0" baseline="0" noProof="0" dirty="0">
                          <a:solidFill>
                            <a:schemeClr val="tx1"/>
                          </a:solidFill>
                          <a:latin typeface="Lato" panose="020F0502020204030203" pitchFamily="34" charset="0"/>
                        </a:rPr>
                        <a:t>Beneficio de transferencia: $640 se pueden transferir después del año del plan. (Aplica sólo para las Cuentas de Cuidado de Salud</a:t>
                      </a:r>
                      <a:r>
                        <a:rPr lang="en-US" altLang="en-US" sz="1200" b="0" baseline="0" dirty="0">
                          <a:solidFill>
                            <a:schemeClr val="tx1"/>
                          </a:solidFill>
                          <a:latin typeface="Lato" panose="020F0502020204030203" pitchFamily="34" charset="0"/>
                        </a:rPr>
                        <a:t>)</a:t>
                      </a:r>
                    </a:p>
                  </a:txBody>
                  <a:tcPr marL="91449" marR="91449" marT="45694" marB="45694">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gradFill>
                      <a:gsLst>
                        <a:gs pos="100000">
                          <a:srgbClr val="BFE4D9"/>
                        </a:gs>
                        <a:gs pos="100000">
                          <a:schemeClr val="accent1">
                            <a:lumMod val="45000"/>
                            <a:lumOff val="55000"/>
                          </a:schemeClr>
                        </a:gs>
                      </a:gsLst>
                      <a:lin ang="5400000" scaled="1"/>
                    </a:gradFill>
                  </a:tcPr>
                </a:tc>
                <a:extLst>
                  <a:ext uri="{0D108BD9-81ED-4DB2-BD59-A6C34878D82A}">
                    <a16:rowId xmlns:a16="http://schemas.microsoft.com/office/drawing/2014/main" val="10000"/>
                  </a:ext>
                </a:extLst>
              </a:tr>
            </a:tbl>
          </a:graphicData>
        </a:graphic>
      </p:graphicFrame>
      <p:sp>
        <p:nvSpPr>
          <p:cNvPr id="11" name="Title 1">
            <a:extLst>
              <a:ext uri="{FF2B5EF4-FFF2-40B4-BE49-F238E27FC236}">
                <a16:creationId xmlns:a16="http://schemas.microsoft.com/office/drawing/2014/main" id="{0C544D81-99F5-5012-FD63-DE6D10B61AC2}"/>
              </a:ext>
            </a:extLst>
          </p:cNvPr>
          <p:cNvSpPr txBox="1">
            <a:spLocks/>
          </p:cNvSpPr>
          <p:nvPr/>
        </p:nvSpPr>
        <p:spPr>
          <a:xfrm>
            <a:off x="518794" y="6019294"/>
            <a:ext cx="6400800" cy="438047"/>
          </a:xfrm>
          <a:prstGeom prst="rect">
            <a:avLst/>
          </a:prstGeom>
          <a:gradFill flip="none" rotWithShape="1">
            <a:gsLst>
              <a:gs pos="0">
                <a:schemeClr val="bg1">
                  <a:lumMod val="65000"/>
                  <a:tint val="66000"/>
                  <a:satMod val="160000"/>
                </a:schemeClr>
              </a:gs>
              <a:gs pos="50000">
                <a:schemeClr val="bg1">
                  <a:lumMod val="65000"/>
                  <a:tint val="44500"/>
                  <a:satMod val="160000"/>
                </a:schemeClr>
              </a:gs>
              <a:gs pos="100000">
                <a:schemeClr val="bg1">
                  <a:lumMod val="65000"/>
                  <a:tint val="23500"/>
                  <a:satMod val="160000"/>
                </a:schemeClr>
              </a:gs>
            </a:gsLst>
            <a:path path="circle">
              <a:fillToRect l="50000" t="50000" r="50000" b="50000"/>
            </a:path>
            <a:tileRect/>
          </a:gradFill>
          <a:ln>
            <a:solidFill>
              <a:schemeClr val="bg1"/>
            </a:solidFill>
            <a:miter lim="800000"/>
            <a:headEnd/>
            <a:tailEnd/>
          </a:ln>
          <a:effectLst>
            <a:outerShdw blurRad="50800" dist="38100" dir="2700000" algn="tl" rotWithShape="0">
              <a:prstClr val="black">
                <a:alpha val="40000"/>
              </a:prstClr>
            </a:outerShdw>
          </a:effectLst>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marL="119063" indent="-119063" algn="l" eaLnBrk="1" hangingPunct="1">
              <a:defRPr/>
            </a:pPr>
            <a:r>
              <a:rPr lang="es-MX" sz="1200" dirty="0"/>
              <a:t>Las dos cuentas de gasto flexible son cuentas separadas, y usted debe hacer elecciones separadas.</a:t>
            </a:r>
          </a:p>
          <a:p>
            <a:pPr marL="119063" indent="-119063" algn="l" eaLnBrk="1" hangingPunct="1">
              <a:defRPr/>
            </a:pPr>
            <a:r>
              <a:rPr lang="es-MX" sz="1200" dirty="0"/>
              <a:t>Usted no puede utilizar el dinero de una cuenta para reembolsar gastos cubiertos por la otra cuenta</a:t>
            </a:r>
            <a:endParaRPr lang="es-MX" altLang="en-US" sz="1200" dirty="0">
              <a:latin typeface="Lato" panose="020F0502020204030203" pitchFamily="34" charset="0"/>
            </a:endParaRPr>
          </a:p>
        </p:txBody>
      </p:sp>
      <p:pic>
        <p:nvPicPr>
          <p:cNvPr id="12" name="Picture 14">
            <a:extLst>
              <a:ext uri="{FF2B5EF4-FFF2-40B4-BE49-F238E27FC236}">
                <a16:creationId xmlns:a16="http://schemas.microsoft.com/office/drawing/2014/main" id="{7B0959FB-3005-DA12-1AAE-D8FF1C0311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3" y="5938886"/>
            <a:ext cx="440945" cy="35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14809834"/>
      </p:ext>
    </p:extLst>
  </p:cSld>
  <p:clrMapOvr>
    <a:masterClrMapping/>
  </p:clrMapOvr>
  <mc:AlternateContent xmlns:mc="http://schemas.openxmlformats.org/markup-compatibility/2006" xmlns:p14="http://schemas.microsoft.com/office/powerpoint/2010/main">
    <mc:Choice Requires="p14">
      <p:transition spd="slow" p14:dur="2000" advTm="45935"/>
    </mc:Choice>
    <mc:Fallback xmlns="">
      <p:transition spd="slow" advTm="45935"/>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2">
            <a:extLst>
              <a:ext uri="{FF2B5EF4-FFF2-40B4-BE49-F238E27FC236}">
                <a16:creationId xmlns:a16="http://schemas.microsoft.com/office/drawing/2014/main" id="{A5F149F2-F3D0-4B72-8AB0-BFBFFCDC3F1E}"/>
              </a:ext>
            </a:extLst>
          </p:cNvPr>
          <p:cNvSpPr>
            <a:spLocks noChangeArrowheads="1"/>
          </p:cNvSpPr>
          <p:nvPr/>
        </p:nvSpPr>
        <p:spPr bwMode="auto">
          <a:xfrm>
            <a:off x="91948" y="-17813"/>
            <a:ext cx="646125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pPr>
            <a:r>
              <a:rPr lang="es-MX" altLang="en-US" sz="3200" dirty="0">
                <a:latin typeface="Lato" panose="020F0502020204030203" pitchFamily="34" charset="0"/>
              </a:rPr>
              <a:t>Cuenta de Gastos Flexible (FSA)</a:t>
            </a:r>
          </a:p>
        </p:txBody>
      </p:sp>
      <p:sp>
        <p:nvSpPr>
          <p:cNvPr id="46086" name="Rectangle 3">
            <a:extLst>
              <a:ext uri="{FF2B5EF4-FFF2-40B4-BE49-F238E27FC236}">
                <a16:creationId xmlns:a16="http://schemas.microsoft.com/office/drawing/2014/main" id="{535E59F0-1E34-46C2-AF47-D8EEE49BC0DB}"/>
              </a:ext>
            </a:extLst>
          </p:cNvPr>
          <p:cNvSpPr>
            <a:spLocks noChangeArrowheads="1"/>
          </p:cNvSpPr>
          <p:nvPr/>
        </p:nvSpPr>
        <p:spPr bwMode="auto">
          <a:xfrm>
            <a:off x="683662" y="1671104"/>
            <a:ext cx="7943850" cy="762000"/>
          </a:xfrm>
          <a:prstGeom prst="rect">
            <a:avLst/>
          </a:prstGeom>
          <a:ln>
            <a:noFill/>
          </a:ln>
        </p:spPr>
        <p:style>
          <a:lnRef idx="1">
            <a:schemeClr val="accent2"/>
          </a:lnRef>
          <a:fillRef idx="2">
            <a:schemeClr val="accent2"/>
          </a:fillRef>
          <a:effectRef idx="1">
            <a:schemeClr val="accent2"/>
          </a:effectRef>
          <a:fontRef idx="minor">
            <a:schemeClr val="dk1"/>
          </a:fontRef>
        </p:style>
        <p:txBody>
          <a:bodyPr/>
          <a:lstStyle>
            <a:lvl1pPr marL="342900" indent="-342900" eaLnBrk="0" hangingPunct="0">
              <a:spcBef>
                <a:spcPct val="20000"/>
              </a:spcBef>
              <a:buFont typeface="Arial" charset="0"/>
              <a:buChar char="•"/>
              <a:defRPr sz="3200">
                <a:solidFill>
                  <a:schemeClr val="tx1"/>
                </a:solidFill>
                <a:latin typeface="Calibri" pitchFamily="34" charset="0"/>
              </a:defRPr>
            </a:lvl1pPr>
            <a:lvl2pPr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0" lvl="1" eaLnBrk="1" hangingPunct="1">
              <a:lnSpc>
                <a:spcPct val="110000"/>
              </a:lnSpc>
              <a:spcBef>
                <a:spcPts val="1200"/>
              </a:spcBef>
              <a:buClr>
                <a:srgbClr val="84AA33"/>
              </a:buClr>
              <a:buFont typeface="Arial" charset="0"/>
              <a:buNone/>
              <a:defRPr/>
            </a:pPr>
            <a:r>
              <a:rPr lang="es-MX" altLang="en-US" sz="1800" b="1" u="sng" dirty="0">
                <a:latin typeface="Lato" pitchFamily="34" charset="0"/>
              </a:rPr>
              <a:t>Contribuciones:</a:t>
            </a:r>
            <a:r>
              <a:rPr lang="es-MX" altLang="en-US" sz="1800" b="1" dirty="0">
                <a:latin typeface="Lato" pitchFamily="34" charset="0"/>
              </a:rPr>
              <a:t>  </a:t>
            </a:r>
            <a:r>
              <a:rPr lang="es-MX" altLang="en-US" sz="1800" dirty="0">
                <a:latin typeface="Lato" pitchFamily="34" charset="0"/>
              </a:rPr>
              <a:t>El IRS y el Departamento del Tesoro de los E.U. tienen reglas específicas en cuanto a la forma de utilizar estas cuentas.</a:t>
            </a:r>
          </a:p>
        </p:txBody>
      </p:sp>
      <p:sp>
        <p:nvSpPr>
          <p:cNvPr id="43014" name="Slide Number Placeholder 1">
            <a:extLst>
              <a:ext uri="{FF2B5EF4-FFF2-40B4-BE49-F238E27FC236}">
                <a16:creationId xmlns:a16="http://schemas.microsoft.com/office/drawing/2014/main" id="{3B1A429D-3F4D-48F8-BB14-01A9E031CF8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4675B1D-D5BE-4710-A514-E23074203055}" type="slidenum">
              <a:rPr lang="en-US" altLang="en-US" sz="1200" smtClean="0">
                <a:solidFill>
                  <a:srgbClr val="898989"/>
                </a:solidFill>
              </a:rPr>
              <a:pPr>
                <a:spcBef>
                  <a:spcPct val="0"/>
                </a:spcBef>
                <a:buFontTx/>
                <a:buNone/>
              </a:pPr>
              <a:t>14</a:t>
            </a:fld>
            <a:endParaRPr lang="en-US" altLang="en-US" sz="1200">
              <a:solidFill>
                <a:srgbClr val="898989"/>
              </a:solidFill>
            </a:endParaRPr>
          </a:p>
        </p:txBody>
      </p:sp>
      <p:graphicFrame>
        <p:nvGraphicFramePr>
          <p:cNvPr id="3" name="Table 2">
            <a:extLst>
              <a:ext uri="{FF2B5EF4-FFF2-40B4-BE49-F238E27FC236}">
                <a16:creationId xmlns:a16="http://schemas.microsoft.com/office/drawing/2014/main" id="{6AA590E6-58E9-43EA-831F-EBED8B1B8838}"/>
              </a:ext>
            </a:extLst>
          </p:cNvPr>
          <p:cNvGraphicFramePr>
            <a:graphicFrameLocks noGrp="1"/>
          </p:cNvGraphicFramePr>
          <p:nvPr>
            <p:extLst>
              <p:ext uri="{D42A27DB-BD31-4B8C-83A1-F6EECF244321}">
                <p14:modId xmlns:p14="http://schemas.microsoft.com/office/powerpoint/2010/main" val="1148883498"/>
              </p:ext>
            </p:extLst>
          </p:nvPr>
        </p:nvGraphicFramePr>
        <p:xfrm>
          <a:off x="714142" y="2443590"/>
          <a:ext cx="8020050" cy="3569670"/>
        </p:xfrm>
        <a:graphic>
          <a:graphicData uri="http://schemas.openxmlformats.org/drawingml/2006/table">
            <a:tbl>
              <a:tblPr firstRow="1" bandRow="1">
                <a:tableStyleId>{2D5ABB26-0587-4C30-8999-92F81FD0307C}</a:tableStyleId>
              </a:tblPr>
              <a:tblGrid>
                <a:gridCol w="8020050">
                  <a:extLst>
                    <a:ext uri="{9D8B030D-6E8A-4147-A177-3AD203B41FA5}">
                      <a16:colId xmlns:a16="http://schemas.microsoft.com/office/drawing/2014/main" val="20000"/>
                    </a:ext>
                  </a:extLst>
                </a:gridCol>
              </a:tblGrid>
              <a:tr h="3435078">
                <a:tc>
                  <a:txBody>
                    <a:bodyPr/>
                    <a:lstStyle/>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endParaRPr lang="en-US" altLang="en-US" sz="1400" b="1" dirty="0">
                        <a:solidFill>
                          <a:schemeClr val="tx1"/>
                        </a:solidFill>
                        <a:latin typeface="Lato" panose="020F0502020204030203" pitchFamily="34" charset="0"/>
                      </a:endParaRP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400" b="1" noProof="0" dirty="0">
                          <a:solidFill>
                            <a:schemeClr val="tx1"/>
                          </a:solidFill>
                          <a:latin typeface="Lato" panose="020F0502020204030203" pitchFamily="34" charset="0"/>
                        </a:rPr>
                        <a:t>FSA de Propósito General</a:t>
                      </a:r>
                      <a:r>
                        <a:rPr lang="es-MX" altLang="en-US" sz="1400" noProof="0" dirty="0">
                          <a:solidFill>
                            <a:schemeClr val="tx1"/>
                          </a:solidFill>
                          <a:latin typeface="Lato" panose="020F0502020204030203" pitchFamily="34" charset="0"/>
                        </a:rPr>
                        <a:t>:  Contribución máxima anual $2,000</a:t>
                      </a:r>
                    </a:p>
                    <a:p>
                      <a:pPr marL="742950" marR="0" lvl="2"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s-MX" altLang="en-US" sz="1400" noProof="0" dirty="0">
                          <a:solidFill>
                            <a:schemeClr val="tx1"/>
                          </a:solidFill>
                          <a:latin typeface="Lato" panose="020F0502020204030203" pitchFamily="34" charset="0"/>
                        </a:rPr>
                        <a:t>Los participantes del Plan PPO son elegibles a contribuir a una cuenta FSA de Propósito General y utilizar los fondos para gastos </a:t>
                      </a:r>
                      <a:r>
                        <a:rPr lang="es-MX" altLang="en-US" sz="1400" u="sng" noProof="0" dirty="0">
                          <a:solidFill>
                            <a:schemeClr val="tx1"/>
                          </a:solidFill>
                          <a:latin typeface="Lato" panose="020F0502020204030203" pitchFamily="34" charset="0"/>
                        </a:rPr>
                        <a:t>médicos, dentales, y de visión</a:t>
                      </a:r>
                      <a:r>
                        <a:rPr lang="es-MX" altLang="en-US" sz="1400" u="none" noProof="0" dirty="0">
                          <a:solidFill>
                            <a:schemeClr val="tx1"/>
                          </a:solidFill>
                          <a:latin typeface="Lato" panose="020F0502020204030203" pitchFamily="34" charset="0"/>
                        </a:rPr>
                        <a:t> elegibles y que no estén cubiertos por el plan.</a:t>
                      </a:r>
                      <a:endParaRPr lang="es-MX" altLang="en-US" sz="1400" noProof="0" dirty="0">
                        <a:solidFill>
                          <a:schemeClr val="tx1"/>
                        </a:solidFill>
                        <a:latin typeface="Lato" panose="020F0502020204030203" pitchFamily="34" charset="0"/>
                      </a:endParaRPr>
                    </a:p>
                    <a:p>
                      <a:pPr marL="457200" marR="0" lvl="2"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en-US" altLang="en-US" sz="1400" dirty="0">
                        <a:solidFill>
                          <a:schemeClr val="tx1"/>
                        </a:solidFill>
                        <a:latin typeface="Lato" panose="020F0502020204030203" pitchFamily="34" charset="0"/>
                      </a:endParaRPr>
                    </a:p>
                    <a:p>
                      <a:pPr marL="225425" marR="0" lvl="1" indent="-225425" algn="l" defTabSz="914400" rtl="0" eaLnBrk="1" fontAlgn="auto" latinLnBrk="0" hangingPunct="1">
                        <a:lnSpc>
                          <a:spcPct val="150000"/>
                        </a:lnSpc>
                        <a:spcBef>
                          <a:spcPts val="0"/>
                        </a:spcBef>
                        <a:spcAft>
                          <a:spcPts val="0"/>
                        </a:spcAft>
                        <a:buClrTx/>
                        <a:buSzTx/>
                        <a:buFont typeface="Courier New" panose="02070309020205020404" pitchFamily="49" charset="0"/>
                        <a:buChar char="o"/>
                        <a:tabLst/>
                        <a:defRPr/>
                      </a:pPr>
                      <a:r>
                        <a:rPr lang="es-MX" altLang="en-US" sz="1400" b="1" noProof="0" dirty="0">
                          <a:solidFill>
                            <a:schemeClr val="tx1"/>
                          </a:solidFill>
                          <a:latin typeface="Lato" panose="020F0502020204030203" pitchFamily="34" charset="0"/>
                        </a:rPr>
                        <a:t>Cuidado de Dependientes</a:t>
                      </a:r>
                      <a:r>
                        <a:rPr lang="es-MX" altLang="en-US" sz="1400" noProof="0" dirty="0">
                          <a:solidFill>
                            <a:schemeClr val="tx1"/>
                          </a:solidFill>
                          <a:latin typeface="Lato" panose="020F0502020204030203" pitchFamily="34" charset="0"/>
                        </a:rPr>
                        <a:t>:</a:t>
                      </a:r>
                    </a:p>
                    <a:p>
                      <a:pPr marL="742950" marR="0" lvl="2"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s-MX" altLang="en-US" sz="1400" noProof="0" dirty="0">
                          <a:solidFill>
                            <a:schemeClr val="tx1"/>
                          </a:solidFill>
                          <a:latin typeface="Lato" panose="020F0502020204030203" pitchFamily="34" charset="0"/>
                        </a:rPr>
                        <a:t>La contribución máxima anual para la FSA de cuidado de dependientes es de:</a:t>
                      </a:r>
                    </a:p>
                    <a:p>
                      <a:pPr marL="1200150" marR="0" lvl="3"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es-MX" altLang="en-US" sz="1400" noProof="0" dirty="0">
                          <a:solidFill>
                            <a:schemeClr val="tx1"/>
                          </a:solidFill>
                          <a:latin typeface="Lato" panose="020F0502020204030203" pitchFamily="34" charset="0"/>
                        </a:rPr>
                        <a:t>$5,000 – empleado soltero, o casado que presenta una declaración conjunta.</a:t>
                      </a:r>
                    </a:p>
                    <a:p>
                      <a:pPr marL="1200150" marR="0" lvl="3" indent="-285750" algn="l" defTabSz="914400" rtl="0" eaLnBrk="1" fontAlgn="auto" latinLnBrk="0" hangingPunct="1">
                        <a:lnSpc>
                          <a:spcPct val="150000"/>
                        </a:lnSpc>
                        <a:spcBef>
                          <a:spcPts val="0"/>
                        </a:spcBef>
                        <a:spcAft>
                          <a:spcPts val="0"/>
                        </a:spcAft>
                        <a:buClrTx/>
                        <a:buSzTx/>
                        <a:buFont typeface="Wingdings" panose="05000000000000000000" pitchFamily="2" charset="2"/>
                        <a:buChar char=""/>
                        <a:tabLst/>
                        <a:defRPr/>
                      </a:pPr>
                      <a:r>
                        <a:rPr lang="es-MX" altLang="en-US" sz="1400" noProof="0" dirty="0">
                          <a:solidFill>
                            <a:schemeClr val="tx1"/>
                          </a:solidFill>
                          <a:latin typeface="Lato" panose="020F0502020204030203" pitchFamily="34" charset="0"/>
                        </a:rPr>
                        <a:t>$2,500 – si es casado y presenta una declaración por separado.</a:t>
                      </a:r>
                    </a:p>
                    <a:p>
                      <a:pPr marL="0" marR="0" lvl="1" indent="0" algn="l" defTabSz="914400" rtl="0" eaLnBrk="1" fontAlgn="auto" latinLnBrk="0" hangingPunct="1">
                        <a:lnSpc>
                          <a:spcPct val="150000"/>
                        </a:lnSpc>
                        <a:spcBef>
                          <a:spcPts val="0"/>
                        </a:spcBef>
                        <a:spcAft>
                          <a:spcPts val="0"/>
                        </a:spcAft>
                        <a:buClrTx/>
                        <a:buSzTx/>
                        <a:buFont typeface="Courier New" panose="02070309020205020404" pitchFamily="49" charset="0"/>
                        <a:buNone/>
                        <a:tabLst/>
                        <a:defRPr/>
                      </a:pPr>
                      <a:endParaRPr lang="en-US" altLang="en-US" sz="1400" dirty="0">
                        <a:latin typeface="Lato" panose="020F0502020204030203" pitchFamily="34" charset="0"/>
                      </a:endParaRPr>
                    </a:p>
                  </a:txBody>
                  <a:tcPr marT="45697" marB="45697"/>
                </a:tc>
                <a:extLst>
                  <a:ext uri="{0D108BD9-81ED-4DB2-BD59-A6C34878D82A}">
                    <a16:rowId xmlns:a16="http://schemas.microsoft.com/office/drawing/2014/main" val="10000"/>
                  </a:ext>
                </a:extLst>
              </a:tr>
            </a:tbl>
          </a:graphicData>
        </a:graphic>
      </p:graphicFrame>
      <p:sp>
        <p:nvSpPr>
          <p:cNvPr id="43018" name="TextBox 12">
            <a:extLst>
              <a:ext uri="{FF2B5EF4-FFF2-40B4-BE49-F238E27FC236}">
                <a16:creationId xmlns:a16="http://schemas.microsoft.com/office/drawing/2014/main" id="{B9B70C41-E342-407B-B7AA-98ADF81C2689}"/>
              </a:ext>
            </a:extLst>
          </p:cNvPr>
          <p:cNvSpPr txBox="1">
            <a:spLocks noChangeArrowheads="1"/>
          </p:cNvSpPr>
          <p:nvPr/>
        </p:nvSpPr>
        <p:spPr bwMode="auto">
          <a:xfrm>
            <a:off x="91948" y="884758"/>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2500" dirty="0">
                <a:solidFill>
                  <a:srgbClr val="7F7F7F"/>
                </a:solidFill>
                <a:latin typeface="Lato" panose="020F0502020204030203" pitchFamily="34" charset="0"/>
              </a:rPr>
              <a:t>Año del Plan 2025-2026</a:t>
            </a:r>
          </a:p>
        </p:txBody>
      </p:sp>
      <p:sp>
        <p:nvSpPr>
          <p:cNvPr id="16" name="Title 1">
            <a:extLst>
              <a:ext uri="{FF2B5EF4-FFF2-40B4-BE49-F238E27FC236}">
                <a16:creationId xmlns:a16="http://schemas.microsoft.com/office/drawing/2014/main" id="{022067F2-D308-43E4-B317-8FE699D23404}"/>
              </a:ext>
            </a:extLst>
          </p:cNvPr>
          <p:cNvSpPr txBox="1">
            <a:spLocks/>
          </p:cNvSpPr>
          <p:nvPr/>
        </p:nvSpPr>
        <p:spPr>
          <a:xfrm>
            <a:off x="765048" y="5902784"/>
            <a:ext cx="6095789" cy="762000"/>
          </a:xfrm>
          <a:prstGeom prst="rect">
            <a:avLst/>
          </a:prstGeom>
          <a:gradFill flip="none" rotWithShape="1">
            <a:gsLst>
              <a:gs pos="0">
                <a:schemeClr val="bg1">
                  <a:lumMod val="75000"/>
                  <a:tint val="66000"/>
                  <a:satMod val="160000"/>
                </a:schemeClr>
              </a:gs>
              <a:gs pos="50000">
                <a:schemeClr val="bg1">
                  <a:lumMod val="75000"/>
                  <a:tint val="44500"/>
                  <a:satMod val="160000"/>
                </a:schemeClr>
              </a:gs>
              <a:gs pos="100000">
                <a:schemeClr val="bg1">
                  <a:lumMod val="75000"/>
                  <a:tint val="23500"/>
                  <a:satMod val="160000"/>
                </a:schemeClr>
              </a:gs>
            </a:gsLst>
            <a:path path="circle">
              <a:fillToRect l="50000" t="50000" r="50000" b="50000"/>
            </a:path>
            <a:tileRect/>
          </a:gradFill>
          <a:ln>
            <a:solidFill>
              <a:schemeClr val="bg1"/>
            </a:solidFill>
            <a:miter lim="800000"/>
            <a:headEnd/>
            <a:tailEnd/>
          </a:ln>
          <a:effectLst>
            <a:outerShdw blurRad="50800" dist="38100" dir="2700000" algn="tl" rotWithShape="0">
              <a:prstClr val="black">
                <a:alpha val="40000"/>
              </a:prstClr>
            </a:outerShdw>
          </a:effectLst>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gn="l"/>
            <a:r>
              <a:rPr lang="es-MX" sz="1100" dirty="0">
                <a:latin typeface="Lato" panose="020F0502020204030203" pitchFamily="34" charset="0"/>
                <a:ea typeface="Lato" panose="020F0502020204030203" pitchFamily="34" charset="0"/>
                <a:cs typeface="Lato" panose="020F0502020204030203" pitchFamily="34" charset="0"/>
              </a:rPr>
              <a:t>Los dólares de la FSA están disponibles inmediatamente después de la fecha que entra en vigencia del 9/1/2025. </a:t>
            </a:r>
          </a:p>
          <a:p>
            <a:pPr algn="l"/>
            <a:r>
              <a:rPr lang="es-MX" sz="1100" u="sng" dirty="0">
                <a:latin typeface="Lato" panose="020F0502020204030203" pitchFamily="34" charset="0"/>
                <a:ea typeface="Lato" panose="020F0502020204030203" pitchFamily="34" charset="0"/>
                <a:cs typeface="Lato" panose="020F0502020204030203" pitchFamily="34" charset="0"/>
              </a:rPr>
              <a:t>Los dólares de la cuenta de Cuidado de Dependientes solo están disponibles a medida que son contribuidos a través de sus deducciones de nómina.</a:t>
            </a:r>
            <a:endParaRPr lang="es-MX" sz="1100" dirty="0">
              <a:latin typeface="Lato" panose="020F0502020204030203" pitchFamily="34" charset="0"/>
              <a:ea typeface="Lato" panose="020F0502020204030203" pitchFamily="34" charset="0"/>
              <a:cs typeface="Lato" panose="020F0502020204030203" pitchFamily="34" charset="0"/>
            </a:endParaRPr>
          </a:p>
          <a:p>
            <a:pPr algn="l"/>
            <a:endParaRPr lang="en-US" altLang="en-US" sz="1200" dirty="0">
              <a:latin typeface="Lato" panose="020F0502020204030203" pitchFamily="34" charset="0"/>
            </a:endParaRPr>
          </a:p>
        </p:txBody>
      </p:sp>
      <p:pic>
        <p:nvPicPr>
          <p:cNvPr id="17" name="Picture 14">
            <a:extLst>
              <a:ext uri="{FF2B5EF4-FFF2-40B4-BE49-F238E27FC236}">
                <a16:creationId xmlns:a16="http://schemas.microsoft.com/office/drawing/2014/main" id="{997DC4E1-D7AF-4315-A71C-A43B308628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494" y="6005237"/>
            <a:ext cx="804542" cy="6415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2">
            <a:extLst>
              <a:ext uri="{FF2B5EF4-FFF2-40B4-BE49-F238E27FC236}">
                <a16:creationId xmlns:a16="http://schemas.microsoft.com/office/drawing/2014/main" id="{E5F2E74A-46F6-45E2-6AC9-8FF782D2C96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934200" y="6209083"/>
            <a:ext cx="1472943" cy="4075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2" descr="Paylocity — Pricing, Comparisons, and FAQs">
            <a:extLst>
              <a:ext uri="{FF2B5EF4-FFF2-40B4-BE49-F238E27FC236}">
                <a16:creationId xmlns:a16="http://schemas.microsoft.com/office/drawing/2014/main" id="{BB05511E-8FC9-D542-42F6-28E35D0F22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42793" y="382849"/>
            <a:ext cx="2771467" cy="138573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spd="slow" p14:dur="2000" advTm="50876"/>
    </mc:Choice>
    <mc:Fallback xmlns="">
      <p:transition spd="slow" advTm="50876"/>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4" name="Rectangle 2">
            <a:extLst>
              <a:ext uri="{FF2B5EF4-FFF2-40B4-BE49-F238E27FC236}">
                <a16:creationId xmlns:a16="http://schemas.microsoft.com/office/drawing/2014/main" id="{F4EDF30B-A25C-4AA1-A2DB-3D1E340B17F2}"/>
              </a:ext>
            </a:extLst>
          </p:cNvPr>
          <p:cNvSpPr>
            <a:spLocks noChangeArrowheads="1"/>
          </p:cNvSpPr>
          <p:nvPr/>
        </p:nvSpPr>
        <p:spPr bwMode="auto">
          <a:xfrm>
            <a:off x="38100" y="26763"/>
            <a:ext cx="834085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dirty="0">
                <a:solidFill>
                  <a:srgbClr val="000000"/>
                </a:solidFill>
                <a:latin typeface="Lato" panose="020F0502020204030203" pitchFamily="34" charset="0"/>
              </a:rPr>
              <a:t>Puntos Importantes del Plan</a:t>
            </a:r>
            <a:r>
              <a:rPr lang="es-MX" altLang="en-US" i="1" dirty="0">
                <a:solidFill>
                  <a:srgbClr val="000000"/>
                </a:solidFill>
                <a:latin typeface="Lato" panose="020F0502020204030203" pitchFamily="34" charset="0"/>
              </a:rPr>
              <a:t> </a:t>
            </a:r>
            <a:r>
              <a:rPr lang="es-MX" altLang="en-US" dirty="0">
                <a:solidFill>
                  <a:srgbClr val="000000"/>
                </a:solidFill>
                <a:latin typeface="Lato" panose="020F0502020204030203" pitchFamily="34" charset="0"/>
              </a:rPr>
              <a:t>de Vida y AD&amp;D</a:t>
            </a:r>
          </a:p>
        </p:txBody>
      </p:sp>
      <p:sp>
        <p:nvSpPr>
          <p:cNvPr id="15366" name="Rectangle 7">
            <a:extLst>
              <a:ext uri="{FF2B5EF4-FFF2-40B4-BE49-F238E27FC236}">
                <a16:creationId xmlns:a16="http://schemas.microsoft.com/office/drawing/2014/main" id="{61BBA446-6C96-4E21-A225-B9E9A087CEB0}"/>
              </a:ext>
            </a:extLst>
          </p:cNvPr>
          <p:cNvSpPr>
            <a:spLocks noChangeArrowheads="1"/>
          </p:cNvSpPr>
          <p:nvPr/>
        </p:nvSpPr>
        <p:spPr bwMode="auto">
          <a:xfrm>
            <a:off x="566737" y="1967664"/>
            <a:ext cx="8010525" cy="2955424"/>
          </a:xfrm>
          <a:prstGeom prst="rect">
            <a:avLst/>
          </a:prstGeom>
          <a:noFill/>
          <a:ln>
            <a:noFill/>
          </a:ln>
          <a:effectLst/>
        </p:spPr>
        <p:txBody>
          <a:bodyPr anchor="ctr">
            <a:spAutoFit/>
          </a:bodyPr>
          <a:lstStyle>
            <a:lvl1pPr eaLnBrk="0" hangingPunct="0">
              <a:spcBef>
                <a:spcPct val="20000"/>
              </a:spcBef>
              <a:buFont typeface="Arial" charset="0"/>
              <a:buChar char="•"/>
              <a:tabLst>
                <a:tab pos="0" algn="l"/>
              </a:tabLst>
              <a:defRPr sz="3200">
                <a:solidFill>
                  <a:schemeClr val="tx1"/>
                </a:solidFill>
                <a:latin typeface="Calibri" pitchFamily="34" charset="0"/>
              </a:defRPr>
            </a:lvl1pPr>
            <a:lvl2pPr marL="742950" indent="-285750" eaLnBrk="0" hangingPunct="0">
              <a:spcBef>
                <a:spcPct val="20000"/>
              </a:spcBef>
              <a:buFont typeface="Arial" charset="0"/>
              <a:buChar char="–"/>
              <a:tabLst>
                <a:tab pos="0" algn="l"/>
              </a:tabLst>
              <a:defRPr sz="2800">
                <a:solidFill>
                  <a:schemeClr val="tx1"/>
                </a:solidFill>
                <a:latin typeface="Calibri" pitchFamily="34" charset="0"/>
              </a:defRPr>
            </a:lvl2pPr>
            <a:lvl3pPr marL="1143000" indent="-228600" eaLnBrk="0" hangingPunct="0">
              <a:spcBef>
                <a:spcPct val="20000"/>
              </a:spcBef>
              <a:buFont typeface="Arial" charset="0"/>
              <a:buChar char="•"/>
              <a:tabLst>
                <a:tab pos="0" algn="l"/>
              </a:tabLst>
              <a:defRPr sz="2400">
                <a:solidFill>
                  <a:schemeClr val="tx1"/>
                </a:solidFill>
                <a:latin typeface="Calibri" pitchFamily="34" charset="0"/>
              </a:defRPr>
            </a:lvl3pPr>
            <a:lvl4pPr marL="1600200" indent="-228600" eaLnBrk="0" hangingPunct="0">
              <a:spcBef>
                <a:spcPct val="20000"/>
              </a:spcBef>
              <a:buFont typeface="Arial" charset="0"/>
              <a:buChar char="–"/>
              <a:tabLst>
                <a:tab pos="0" algn="l"/>
              </a:tabLst>
              <a:defRPr sz="2000">
                <a:solidFill>
                  <a:schemeClr val="tx1"/>
                </a:solidFill>
                <a:latin typeface="Calibri" pitchFamily="34" charset="0"/>
              </a:defRPr>
            </a:lvl4pPr>
            <a:lvl5pPr marL="2057400" indent="-228600" eaLnBrk="0" hangingPunct="0">
              <a:spcBef>
                <a:spcPct val="20000"/>
              </a:spcBef>
              <a:buFont typeface="Arial" charset="0"/>
              <a:buChar char="»"/>
              <a:tabLst>
                <a:tab pos="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9pPr>
          </a:lstStyle>
          <a:p>
            <a:pPr algn="just">
              <a:spcBef>
                <a:spcPct val="0"/>
              </a:spcBef>
              <a:buFont typeface="Symbol" pitchFamily="18" charset="2"/>
              <a:buNone/>
              <a:defRPr/>
            </a:pPr>
            <a:r>
              <a:rPr lang="en-US" altLang="en-US" sz="2000" b="1" i="1" dirty="0">
                <a:solidFill>
                  <a:schemeClr val="accent6">
                    <a:lumMod val="50000"/>
                  </a:schemeClr>
                </a:solidFill>
                <a:latin typeface="Lato" panose="020F0502020204030203" pitchFamily="34" charset="0"/>
              </a:rPr>
              <a:t>Whetstone Distribution</a:t>
            </a:r>
            <a:r>
              <a:rPr lang="en-US" altLang="en-US" sz="2000" dirty="0">
                <a:latin typeface="Lato" panose="020F0502020204030203" pitchFamily="34" charset="0"/>
              </a:rPr>
              <a:t> </a:t>
            </a:r>
            <a:r>
              <a:rPr lang="es-MX" altLang="en-US" sz="2000" dirty="0">
                <a:latin typeface="Lato" panose="020F0502020204030203" pitchFamily="34" charset="0"/>
                <a:cs typeface="+mn-cs"/>
              </a:rPr>
              <a:t>proporciona a los empleados de tiempo completo un seguro de vida grupal y de muerte accidental y desmembramiento (AD&amp;D) </a:t>
            </a:r>
            <a:r>
              <a:rPr lang="es-MX" altLang="en-US" sz="2000" b="1" u="sng" dirty="0">
                <a:solidFill>
                  <a:schemeClr val="accent6">
                    <a:lumMod val="50000"/>
                  </a:schemeClr>
                </a:solidFill>
                <a:latin typeface="Lato" panose="020F0502020204030203" pitchFamily="34" charset="0"/>
                <a:cs typeface="+mn-cs"/>
              </a:rPr>
              <a:t>sin costo para el empleado</a:t>
            </a:r>
            <a:r>
              <a:rPr lang="es-MX" altLang="en-US" sz="2000" b="1" dirty="0">
                <a:solidFill>
                  <a:schemeClr val="accent6">
                    <a:lumMod val="50000"/>
                  </a:schemeClr>
                </a:solidFill>
                <a:latin typeface="Lato" panose="020F0502020204030203" pitchFamily="34" charset="0"/>
                <a:cs typeface="+mn-cs"/>
              </a:rPr>
              <a:t>. </a:t>
            </a:r>
          </a:p>
          <a:p>
            <a:pPr algn="just">
              <a:spcBef>
                <a:spcPct val="0"/>
              </a:spcBef>
              <a:buFont typeface="Symbol" pitchFamily="18" charset="2"/>
              <a:buNone/>
              <a:defRPr/>
            </a:pPr>
            <a:endParaRPr lang="en-US" altLang="en-US" sz="1000" dirty="0">
              <a:latin typeface="Lato" panose="020F0502020204030203" pitchFamily="34" charset="0"/>
              <a:cs typeface="+mn-cs"/>
            </a:endParaRPr>
          </a:p>
          <a:p>
            <a:pPr marL="285750" indent="-285750" algn="just">
              <a:lnSpc>
                <a:spcPct val="150000"/>
              </a:lnSpc>
              <a:spcBef>
                <a:spcPct val="0"/>
              </a:spcBef>
              <a:defRPr/>
            </a:pPr>
            <a:r>
              <a:rPr lang="es-MX" altLang="en-US" sz="2000" dirty="0">
                <a:latin typeface="Lato" panose="020F0502020204030203" pitchFamily="34" charset="0"/>
                <a:cs typeface="+mn-cs"/>
              </a:rPr>
              <a:t>Aseguradora</a:t>
            </a:r>
            <a:r>
              <a:rPr lang="en-US" altLang="en-US" sz="2000" dirty="0">
                <a:latin typeface="Lato" panose="020F0502020204030203" pitchFamily="34" charset="0"/>
                <a:cs typeface="+mn-cs"/>
              </a:rPr>
              <a:t>: Guardian</a:t>
            </a:r>
          </a:p>
          <a:p>
            <a:pPr marL="285750" indent="-285750" algn="just">
              <a:lnSpc>
                <a:spcPct val="150000"/>
              </a:lnSpc>
              <a:spcBef>
                <a:spcPct val="0"/>
              </a:spcBef>
              <a:defRPr/>
            </a:pPr>
            <a:r>
              <a:rPr lang="es-MX" altLang="en-US" sz="2000" dirty="0">
                <a:latin typeface="Lato" panose="020F0502020204030203" pitchFamily="34" charset="0"/>
                <a:cs typeface="+mn-cs"/>
              </a:rPr>
              <a:t>Cantidad del Beneficio de Vida/AD&amp;D </a:t>
            </a:r>
            <a:r>
              <a:rPr lang="en-US" altLang="en-US" sz="2000" dirty="0">
                <a:latin typeface="Lato" panose="020F0502020204030203" pitchFamily="34" charset="0"/>
                <a:cs typeface="+mn-cs"/>
              </a:rPr>
              <a:t>: </a:t>
            </a:r>
            <a:r>
              <a:rPr lang="en-US" altLang="en-US" sz="2000" b="1" dirty="0">
                <a:solidFill>
                  <a:schemeClr val="accent6">
                    <a:lumMod val="50000"/>
                  </a:schemeClr>
                </a:solidFill>
                <a:latin typeface="Lato" panose="020F0502020204030203" pitchFamily="34" charset="0"/>
                <a:cs typeface="+mn-cs"/>
              </a:rPr>
              <a:t>$25,000</a:t>
            </a:r>
          </a:p>
          <a:p>
            <a:pPr marL="285750" indent="-285750" algn="just">
              <a:lnSpc>
                <a:spcPct val="150000"/>
              </a:lnSpc>
              <a:spcBef>
                <a:spcPct val="0"/>
              </a:spcBef>
              <a:defRPr/>
            </a:pPr>
            <a:r>
              <a:rPr lang="es-MX" altLang="en-US" sz="2000" u="sng" dirty="0">
                <a:latin typeface="Lato" panose="020F0502020204030203" pitchFamily="34" charset="0"/>
                <a:cs typeface="+mn-cs"/>
              </a:rPr>
              <a:t>No se olvide de actualizar o agregar la información de sus beneficiarios en </a:t>
            </a:r>
            <a:r>
              <a:rPr lang="en-US" altLang="en-US" sz="2000" dirty="0">
                <a:latin typeface="Lato" panose="020F0502020204030203" pitchFamily="34" charset="0"/>
                <a:cs typeface="+mn-cs"/>
              </a:rPr>
              <a:t>Paylocity.</a:t>
            </a:r>
          </a:p>
        </p:txBody>
      </p:sp>
      <p:sp>
        <p:nvSpPr>
          <p:cNvPr id="46086" name="Slide Number Placeholder 1">
            <a:extLst>
              <a:ext uri="{FF2B5EF4-FFF2-40B4-BE49-F238E27FC236}">
                <a16:creationId xmlns:a16="http://schemas.microsoft.com/office/drawing/2014/main" id="{56BF9C8E-8B07-44FF-9824-7426B69F9FA1}"/>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E1AD4D71-D8F5-45EF-820D-06B59C198A09}" type="slidenum">
              <a:rPr lang="en-US" altLang="en-US" sz="1200" smtClean="0">
                <a:solidFill>
                  <a:srgbClr val="898989"/>
                </a:solidFill>
              </a:rPr>
              <a:pPr>
                <a:spcBef>
                  <a:spcPct val="0"/>
                </a:spcBef>
                <a:buFontTx/>
                <a:buNone/>
              </a:pPr>
              <a:t>15</a:t>
            </a:fld>
            <a:endParaRPr lang="en-US" altLang="en-US" sz="1200" dirty="0">
              <a:solidFill>
                <a:srgbClr val="898989"/>
              </a:solidFill>
            </a:endParaRPr>
          </a:p>
        </p:txBody>
      </p:sp>
      <p:sp>
        <p:nvSpPr>
          <p:cNvPr id="46087" name="TextBox 12">
            <a:extLst>
              <a:ext uri="{FF2B5EF4-FFF2-40B4-BE49-F238E27FC236}">
                <a16:creationId xmlns:a16="http://schemas.microsoft.com/office/drawing/2014/main" id="{160B3881-9988-443D-A0C8-95F13F5C7972}"/>
              </a:ext>
            </a:extLst>
          </p:cNvPr>
          <p:cNvSpPr txBox="1">
            <a:spLocks noChangeArrowheads="1"/>
          </p:cNvSpPr>
          <p:nvPr/>
        </p:nvSpPr>
        <p:spPr bwMode="auto">
          <a:xfrm>
            <a:off x="95250" y="921053"/>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2500" dirty="0">
                <a:solidFill>
                  <a:srgbClr val="7F7F7F"/>
                </a:solidFill>
                <a:latin typeface="Lato" panose="020F0502020204030203" pitchFamily="34" charset="0"/>
              </a:rPr>
              <a:t>Año del Plan 2025-2026</a:t>
            </a:r>
          </a:p>
        </p:txBody>
      </p:sp>
      <p:pic>
        <p:nvPicPr>
          <p:cNvPr id="2" name="Picture 12">
            <a:extLst>
              <a:ext uri="{FF2B5EF4-FFF2-40B4-BE49-F238E27FC236}">
                <a16:creationId xmlns:a16="http://schemas.microsoft.com/office/drawing/2014/main" id="{A236014B-2BE7-486B-87A3-A44C728D7D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934200" y="6269780"/>
            <a:ext cx="1444752" cy="39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5">
            <a:extLst>
              <a:ext uri="{FF2B5EF4-FFF2-40B4-BE49-F238E27FC236}">
                <a16:creationId xmlns:a16="http://schemas.microsoft.com/office/drawing/2014/main" id="{11760C61-E4FD-2C21-4398-1ACFF49B8407}"/>
              </a:ext>
            </a:extLst>
          </p:cNvPr>
          <p:cNvSpPr txBox="1">
            <a:spLocks noChangeArrowheads="1"/>
          </p:cNvSpPr>
          <p:nvPr/>
        </p:nvSpPr>
        <p:spPr bwMode="auto">
          <a:xfrm>
            <a:off x="89170" y="6445250"/>
            <a:ext cx="7073630" cy="276999"/>
          </a:xfrm>
          <a:prstGeom prst="rect">
            <a:avLst/>
          </a:prstGeom>
          <a:ln w="9525">
            <a:solidFill>
              <a:schemeClr val="bg1"/>
            </a:solidFill>
            <a:miter lim="800000"/>
            <a:headEnd/>
            <a:tailEnd/>
          </a:ln>
        </p:spPr>
        <p:style>
          <a:lnRef idx="2">
            <a:schemeClr val="accent1"/>
          </a:lnRef>
          <a:fillRef idx="1">
            <a:schemeClr val="lt1"/>
          </a:fillRef>
          <a:effectRef idx="0">
            <a:schemeClr val="accent1"/>
          </a:effectRef>
          <a:fontRef idx="minor">
            <a:schemeClr val="dk1"/>
          </a:fontRef>
        </p:style>
        <p:txBody>
          <a:bodyPr wrap="square">
            <a:spAutoFit/>
          </a:bodyPr>
          <a:lstStyle>
            <a:lvl1pPr marL="119063" indent="-1190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defRPr/>
            </a:pPr>
            <a:r>
              <a:rPr lang="en-US" altLang="en-US" sz="1200" dirty="0">
                <a:solidFill>
                  <a:srgbClr val="000000"/>
                </a:solidFill>
              </a:rPr>
              <a:t>* </a:t>
            </a:r>
            <a:r>
              <a:rPr lang="en-US" altLang="en-US" sz="1200" dirty="0">
                <a:solidFill>
                  <a:srgbClr val="000000"/>
                </a:solidFill>
                <a:latin typeface="Lato" panose="020F0502020204030203" pitchFamily="34" charset="0"/>
              </a:rPr>
              <a:t>	</a:t>
            </a:r>
            <a:r>
              <a:rPr lang="es-MX" altLang="en-US" sz="1200" dirty="0">
                <a:solidFill>
                  <a:srgbClr val="000000"/>
                </a:solidFill>
                <a:latin typeface="Lato" panose="020F0502020204030203" pitchFamily="34" charset="0"/>
              </a:rPr>
              <a:t>Por favor consulte la Evidencia de Cobertura que explica la variedad completa de servicios cubiertos.</a:t>
            </a:r>
            <a:endParaRPr lang="es-MX" sz="1200" dirty="0">
              <a:latin typeface="Lato" panose="020F0502020204030203" pitchFamily="34" charset="0"/>
              <a:cs typeface="+mn-cs"/>
            </a:endParaRPr>
          </a:p>
        </p:txBody>
      </p:sp>
      <p:pic>
        <p:nvPicPr>
          <p:cNvPr id="3" name="Picture 2">
            <a:extLst>
              <a:ext uri="{FF2B5EF4-FFF2-40B4-BE49-F238E27FC236}">
                <a16:creationId xmlns:a16="http://schemas.microsoft.com/office/drawing/2014/main" id="{1D2A963E-700C-0C70-1C2F-A9F33EAF01E7}"/>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21321" y="983723"/>
            <a:ext cx="2657631" cy="545220"/>
          </a:xfrm>
          <a:prstGeom prst="rect">
            <a:avLst/>
          </a:prstGeom>
          <a:noFill/>
          <a:ln>
            <a:noFill/>
          </a:ln>
        </p:spPr>
      </p:pic>
      <p:pic>
        <p:nvPicPr>
          <p:cNvPr id="4" name="Picture 3">
            <a:extLst>
              <a:ext uri="{FF2B5EF4-FFF2-40B4-BE49-F238E27FC236}">
                <a16:creationId xmlns:a16="http://schemas.microsoft.com/office/drawing/2014/main" id="{46B0321A-1ACD-3991-B27A-F22E48DC1233}"/>
              </a:ext>
            </a:extLst>
          </p:cNvPr>
          <p:cNvPicPr>
            <a:picLocks noChangeAspect="1"/>
          </p:cNvPicPr>
          <p:nvPr/>
        </p:nvPicPr>
        <p:blipFill>
          <a:blip r:embed="rId5"/>
          <a:stretch>
            <a:fillRect/>
          </a:stretch>
        </p:blipFill>
        <p:spPr>
          <a:xfrm>
            <a:off x="3468527" y="4897964"/>
            <a:ext cx="2206943" cy="142028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33645"/>
    </mc:Choice>
    <mc:Fallback xmlns="">
      <p:transition spd="slow" advTm="33645"/>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2">
            <a:extLst>
              <a:ext uri="{FF2B5EF4-FFF2-40B4-BE49-F238E27FC236}">
                <a16:creationId xmlns:a16="http://schemas.microsoft.com/office/drawing/2014/main" id="{976EA767-9A1E-4804-9F66-32995FB1336C}"/>
              </a:ext>
            </a:extLst>
          </p:cNvPr>
          <p:cNvSpPr>
            <a:spLocks noChangeArrowheads="1"/>
          </p:cNvSpPr>
          <p:nvPr/>
        </p:nvSpPr>
        <p:spPr bwMode="auto">
          <a:xfrm>
            <a:off x="0" y="95"/>
            <a:ext cx="882067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2700" dirty="0">
                <a:solidFill>
                  <a:srgbClr val="000000"/>
                </a:solidFill>
                <a:latin typeface="Lato" panose="020F0502020204030203" pitchFamily="34" charset="0"/>
              </a:rPr>
              <a:t>Puntos Importantes del Plan </a:t>
            </a:r>
            <a:r>
              <a:rPr lang="es-MX" altLang="en-US" sz="2700" i="1" dirty="0">
                <a:solidFill>
                  <a:srgbClr val="000000"/>
                </a:solidFill>
                <a:latin typeface="Lato" panose="020F0502020204030203" pitchFamily="34" charset="0"/>
              </a:rPr>
              <a:t>Voluntario </a:t>
            </a:r>
            <a:r>
              <a:rPr lang="es-MX" altLang="en-US" sz="2700" dirty="0">
                <a:solidFill>
                  <a:srgbClr val="000000"/>
                </a:solidFill>
                <a:latin typeface="Lato" panose="020F0502020204030203" pitchFamily="34" charset="0"/>
              </a:rPr>
              <a:t>de Vida y AD&amp;D</a:t>
            </a:r>
          </a:p>
        </p:txBody>
      </p:sp>
      <p:sp>
        <p:nvSpPr>
          <p:cNvPr id="47108" name="Slide Number Placeholder 1">
            <a:extLst>
              <a:ext uri="{FF2B5EF4-FFF2-40B4-BE49-F238E27FC236}">
                <a16:creationId xmlns:a16="http://schemas.microsoft.com/office/drawing/2014/main" id="{EAD84BBA-657D-4C44-9123-9A78B92C58F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AFFABDE9-5F5B-4404-A466-4BB47F7A5825}" type="slidenum">
              <a:rPr lang="en-US" altLang="en-US" sz="1200" smtClean="0">
                <a:solidFill>
                  <a:srgbClr val="898989"/>
                </a:solidFill>
              </a:rPr>
              <a:pPr>
                <a:spcBef>
                  <a:spcPct val="0"/>
                </a:spcBef>
                <a:buFontTx/>
                <a:buNone/>
              </a:pPr>
              <a:t>16</a:t>
            </a:fld>
            <a:endParaRPr lang="en-US" altLang="en-US" sz="1200" dirty="0">
              <a:solidFill>
                <a:srgbClr val="898989"/>
              </a:solidFill>
            </a:endParaRPr>
          </a:p>
        </p:txBody>
      </p:sp>
      <p:sp>
        <p:nvSpPr>
          <p:cNvPr id="47123" name="Rectangle 1">
            <a:extLst>
              <a:ext uri="{FF2B5EF4-FFF2-40B4-BE49-F238E27FC236}">
                <a16:creationId xmlns:a16="http://schemas.microsoft.com/office/drawing/2014/main" id="{3124B092-A09C-415D-829F-649B9AF78E70}"/>
              </a:ext>
            </a:extLst>
          </p:cNvPr>
          <p:cNvSpPr>
            <a:spLocks noChangeArrowheads="1"/>
          </p:cNvSpPr>
          <p:nvPr/>
        </p:nvSpPr>
        <p:spPr bwMode="auto">
          <a:xfrm>
            <a:off x="457200" y="1474803"/>
            <a:ext cx="7888444"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a:spcBef>
                <a:spcPct val="0"/>
              </a:spcBef>
              <a:buFontTx/>
              <a:buNone/>
            </a:pPr>
            <a:r>
              <a:rPr lang="en-US" altLang="en-US" sz="2000" b="1" i="1" dirty="0">
                <a:solidFill>
                  <a:schemeClr val="accent6">
                    <a:lumMod val="50000"/>
                  </a:schemeClr>
                </a:solidFill>
                <a:latin typeface="Lato" panose="020F0502020204030203" pitchFamily="34" charset="0"/>
              </a:rPr>
              <a:t>Whetstone Distribution</a:t>
            </a:r>
            <a:r>
              <a:rPr lang="en-US" altLang="en-US" sz="2000" dirty="0">
                <a:latin typeface="Lato" panose="020F0502020204030203" pitchFamily="34" charset="0"/>
              </a:rPr>
              <a:t> </a:t>
            </a:r>
            <a:r>
              <a:rPr lang="es-MX" altLang="en-US" sz="2000" dirty="0">
                <a:latin typeface="Lato" panose="020F0502020204030203" pitchFamily="34" charset="0"/>
                <a:ea typeface="Times New Roman" panose="02020603050405020304" pitchFamily="18" charset="0"/>
                <a:cs typeface="Myriad Pro"/>
              </a:rPr>
              <a:t>proporciona a todos los empleados de tiempo completo la oportunidad de adquirir seguro de vida adicional a través de deducciones de nómina después de impuestos. La cobertura se proporciona a través de </a:t>
            </a:r>
            <a:r>
              <a:rPr lang="en-US" altLang="en-US" sz="2000" dirty="0">
                <a:latin typeface="Lato" panose="020F0502020204030203" pitchFamily="34" charset="0"/>
                <a:ea typeface="Times New Roman" panose="02020603050405020304" pitchFamily="18" charset="0"/>
                <a:cs typeface="Myriad Pro"/>
              </a:rPr>
              <a:t>Guardian. </a:t>
            </a:r>
            <a:endParaRPr lang="en-US" altLang="en-US" sz="2000" dirty="0">
              <a:latin typeface="Arial" panose="020B0604020202020204" pitchFamily="34" charset="0"/>
              <a:ea typeface="Times New Roman" panose="02020603050405020304" pitchFamily="18" charset="0"/>
            </a:endParaRPr>
          </a:p>
        </p:txBody>
      </p:sp>
      <p:sp>
        <p:nvSpPr>
          <p:cNvPr id="47124" name="TextBox 12">
            <a:extLst>
              <a:ext uri="{FF2B5EF4-FFF2-40B4-BE49-F238E27FC236}">
                <a16:creationId xmlns:a16="http://schemas.microsoft.com/office/drawing/2014/main" id="{AD2E0848-400D-4A4C-B844-FF93D90C6B01}"/>
              </a:ext>
            </a:extLst>
          </p:cNvPr>
          <p:cNvSpPr txBox="1">
            <a:spLocks noChangeArrowheads="1"/>
          </p:cNvSpPr>
          <p:nvPr/>
        </p:nvSpPr>
        <p:spPr bwMode="auto">
          <a:xfrm>
            <a:off x="39688" y="893904"/>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2500" dirty="0">
                <a:solidFill>
                  <a:srgbClr val="7F7F7F"/>
                </a:solidFill>
                <a:latin typeface="Lato" panose="020F0502020204030203" pitchFamily="34" charset="0"/>
              </a:rPr>
              <a:t>Año del Plan 2025-2026</a:t>
            </a:r>
          </a:p>
        </p:txBody>
      </p:sp>
      <p:pic>
        <p:nvPicPr>
          <p:cNvPr id="4" name="Picture 12">
            <a:extLst>
              <a:ext uri="{FF2B5EF4-FFF2-40B4-BE49-F238E27FC236}">
                <a16:creationId xmlns:a16="http://schemas.microsoft.com/office/drawing/2014/main" id="{49BA51AD-A4B2-425A-94BD-D50BB195999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955669" y="6270920"/>
            <a:ext cx="1444752" cy="39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7" name="Group 6">
            <a:extLst>
              <a:ext uri="{FF2B5EF4-FFF2-40B4-BE49-F238E27FC236}">
                <a16:creationId xmlns:a16="http://schemas.microsoft.com/office/drawing/2014/main" id="{A5DA82FA-841C-279C-8D40-67300D9121B5}"/>
              </a:ext>
            </a:extLst>
          </p:cNvPr>
          <p:cNvGrpSpPr/>
          <p:nvPr/>
        </p:nvGrpSpPr>
        <p:grpSpPr>
          <a:xfrm>
            <a:off x="750570" y="3416855"/>
            <a:ext cx="7642860" cy="1217402"/>
            <a:chOff x="788670" y="3965519"/>
            <a:chExt cx="7642860" cy="1217402"/>
          </a:xfrm>
        </p:grpSpPr>
        <p:sp>
          <p:nvSpPr>
            <p:cNvPr id="5" name="Text Box 119">
              <a:extLst>
                <a:ext uri="{FF2B5EF4-FFF2-40B4-BE49-F238E27FC236}">
                  <a16:creationId xmlns:a16="http://schemas.microsoft.com/office/drawing/2014/main" id="{2974E9AD-3B7C-4551-D69B-2E864917BD26}"/>
                </a:ext>
              </a:extLst>
            </p:cNvPr>
            <p:cNvSpPr txBox="1"/>
            <p:nvPr/>
          </p:nvSpPr>
          <p:spPr bwMode="auto">
            <a:xfrm>
              <a:off x="788670" y="3992296"/>
              <a:ext cx="1954530" cy="1190625"/>
            </a:xfrm>
            <a:prstGeom prst="round2DiagRect">
              <a:avLst/>
            </a:prstGeom>
            <a:solidFill>
              <a:sysClr val="window" lastClr="FFFFFF">
                <a:lumMod val="85000"/>
              </a:sysClr>
            </a:solidFill>
            <a:ln w="9525">
              <a:solidFill>
                <a:schemeClr val="tx1"/>
              </a:solidFill>
              <a:miter lim="800000"/>
              <a:headEnd/>
              <a:tailEnd/>
            </a:ln>
          </p:spPr>
          <p:txBody>
            <a:bodyPr rot="0" spcFirstLastPara="0" vert="horz" wrap="square" lIns="91440" tIns="45720" rIns="91440" bIns="45720" numCol="1" spcCol="0" rtlCol="0" fromWordArt="0" anchor="t" anchorCtr="0" forceAA="0" compatLnSpc="1">
              <a:prstTxWarp prst="textNoShape">
                <a:avLst/>
              </a:prstTxWarp>
              <a:noAutofit/>
            </a:bodyPr>
            <a:lstStyle/>
            <a:p>
              <a:pPr marR="0" lvl="0" algn="l">
                <a:lnSpc>
                  <a:spcPct val="107000"/>
                </a:lnSpc>
                <a:spcBef>
                  <a:spcPts val="0"/>
                </a:spcBef>
                <a:spcAft>
                  <a:spcPts val="0"/>
                </a:spcAft>
                <a:buClr>
                  <a:srgbClr val="0070C0"/>
                </a:buClr>
                <a:buSzPts val="1200"/>
              </a:pPr>
              <a:r>
                <a:rPr lang="es-MX" sz="1000" noProof="0" dirty="0">
                  <a:solidFill>
                    <a:srgbClr val="000000"/>
                  </a:solidFill>
                  <a:effectLst/>
                  <a:latin typeface="Lato" panose="020F0502020204030203"/>
                  <a:ea typeface="Calibri" panose="020F0502020204030204" pitchFamily="34" charset="0"/>
                  <a:cs typeface="Arial" panose="020B0604020202020204" pitchFamily="34" charset="0"/>
                </a:rPr>
                <a:t>Incrementos de $10,000 hasta un máximo de $500,000.</a:t>
              </a:r>
            </a:p>
            <a:p>
              <a:pPr marR="0" lvl="0" algn="l">
                <a:lnSpc>
                  <a:spcPct val="107000"/>
                </a:lnSpc>
                <a:spcBef>
                  <a:spcPts val="0"/>
                </a:spcBef>
                <a:spcAft>
                  <a:spcPts val="0"/>
                </a:spcAft>
                <a:buClr>
                  <a:srgbClr val="0070C0"/>
                </a:buClr>
                <a:buSzPts val="1200"/>
              </a:pPr>
              <a:r>
                <a:rPr lang="es-MX" sz="1000" noProof="0" dirty="0">
                  <a:solidFill>
                    <a:srgbClr val="000000"/>
                  </a:solidFill>
                  <a:effectLst/>
                  <a:latin typeface="Lato" panose="020F0502020204030203"/>
                  <a:ea typeface="Calibri" panose="020F0502020204030204" pitchFamily="34" charset="0"/>
                  <a:cs typeface="Arial" panose="020B0604020202020204" pitchFamily="34" charset="0"/>
                </a:rPr>
                <a:t> </a:t>
              </a:r>
              <a:r>
                <a:rPr lang="es-MX" sz="1000" dirty="0">
                  <a:latin typeface="Lato" panose="020F0502020204030203"/>
                  <a:ea typeface="Calibri" panose="020F0502020204030204" pitchFamily="34" charset="0"/>
                  <a:cs typeface="Times New Roman" panose="02020603050405020304" pitchFamily="18" charset="0"/>
                </a:rPr>
                <a:t>(</a:t>
              </a:r>
              <a:r>
                <a:rPr lang="es-MX" sz="1000" b="1" noProof="0" dirty="0">
                  <a:solidFill>
                    <a:srgbClr val="000000"/>
                  </a:solidFill>
                  <a:effectLst/>
                  <a:latin typeface="Lato" panose="020F0502020204030203"/>
                  <a:ea typeface="Calibri" panose="020F0502020204030204" pitchFamily="34" charset="0"/>
                  <a:cs typeface="Arial" panose="020B0604020202020204" pitchFamily="34" charset="0"/>
                </a:rPr>
                <a:t>Nuevos Participantes</a:t>
              </a:r>
              <a:r>
                <a:rPr lang="es-MX" sz="1000" noProof="0" dirty="0">
                  <a:solidFill>
                    <a:srgbClr val="000000"/>
                  </a:solidFill>
                  <a:effectLst/>
                  <a:latin typeface="Lato" panose="020F0502020204030203"/>
                  <a:ea typeface="Calibri" panose="020F0502020204030204" pitchFamily="34" charset="0"/>
                  <a:cs typeface="Arial" panose="020B0604020202020204" pitchFamily="34" charset="0"/>
                </a:rPr>
                <a:t>: Cantidad de Emisión Garantizada </a:t>
              </a:r>
              <a:r>
                <a:rPr kumimoji="0" lang="en-US" sz="1000" b="0" i="0" u="none" strike="noStrike" kern="0" cap="none" spc="0" normalizeH="0" baseline="0" noProof="0" dirty="0">
                  <a:ln>
                    <a:noFill/>
                  </a:ln>
                  <a:solidFill>
                    <a:sysClr val="windowText" lastClr="000000"/>
                  </a:solidFill>
                  <a:effectLst/>
                  <a:uLnTx/>
                  <a:uFillTx/>
                  <a:latin typeface="Lato" panose="020F0502020204030203" pitchFamily="34" charset="0"/>
                  <a:ea typeface="Gadugi" panose="020B0502040204020203" pitchFamily="34" charset="0"/>
                  <a:cs typeface="Gadugi" panose="020B0502040204020203" pitchFamily="34" charset="0"/>
                </a:rPr>
                <a:t>$200,000)</a:t>
              </a:r>
              <a:endParaRPr kumimoji="0" lang="en-US" sz="1000" b="0" i="0" u="none" strike="noStrike" kern="0" cap="none" spc="0" normalizeH="0" baseline="0" noProof="0" dirty="0">
                <a:ln>
                  <a:noFill/>
                </a:ln>
                <a:solidFill>
                  <a:sysClr val="windowText" lastClr="000000"/>
                </a:solidFill>
                <a:effectLst/>
                <a:uLnTx/>
                <a:uFillTx/>
                <a:latin typeface="Gadugi" panose="020B0502040204020203" pitchFamily="34" charset="0"/>
                <a:ea typeface="Gadugi" panose="020B0502040204020203" pitchFamily="34" charset="0"/>
                <a:cs typeface="Gadugi" panose="020B0502040204020203" pitchFamily="34" charset="0"/>
              </a:endParaRPr>
            </a:p>
          </p:txBody>
        </p:sp>
        <p:sp>
          <p:nvSpPr>
            <p:cNvPr id="6" name="Text Box 120">
              <a:extLst>
                <a:ext uri="{FF2B5EF4-FFF2-40B4-BE49-F238E27FC236}">
                  <a16:creationId xmlns:a16="http://schemas.microsoft.com/office/drawing/2014/main" id="{C772B3AF-1471-5CBC-9F90-8BAFEFB63D56}"/>
                </a:ext>
              </a:extLst>
            </p:cNvPr>
            <p:cNvSpPr txBox="1"/>
            <p:nvPr/>
          </p:nvSpPr>
          <p:spPr bwMode="auto">
            <a:xfrm>
              <a:off x="3684270" y="3974145"/>
              <a:ext cx="1954530" cy="1208776"/>
            </a:xfrm>
            <a:prstGeom prst="round2DiagRect">
              <a:avLst/>
            </a:prstGeom>
            <a:solidFill>
              <a:sysClr val="window" lastClr="FFFFFF">
                <a:lumMod val="85000"/>
              </a:sysClr>
            </a:solidFill>
            <a:ln w="9525">
              <a:solidFill>
                <a:schemeClr val="tx1"/>
              </a:solidFill>
              <a:miter lim="800000"/>
              <a:headEnd/>
              <a:tailEnd/>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s-MX" sz="1000" noProof="0" dirty="0">
                  <a:solidFill>
                    <a:srgbClr val="000000"/>
                  </a:solidFill>
                  <a:effectLst/>
                  <a:latin typeface="Lato" panose="020F0502020204030203"/>
                  <a:ea typeface="Calibri" panose="020F0502020204030204" pitchFamily="34" charset="0"/>
                  <a:cs typeface="Arial" panose="020B0604020202020204" pitchFamily="34" charset="0"/>
                </a:rPr>
                <a:t>Incrementos de </a:t>
              </a:r>
              <a:r>
                <a:rPr kumimoji="0" lang="es-MX" sz="1000" b="0" i="0" u="none" strike="noStrike" kern="0" cap="none" spc="0" normalizeH="0" baseline="0" noProof="0" dirty="0">
                  <a:ln>
                    <a:noFill/>
                  </a:ln>
                  <a:solidFill>
                    <a:sysClr val="windowText" lastClr="000000"/>
                  </a:solidFill>
                  <a:effectLst/>
                  <a:uLnTx/>
                  <a:uFillTx/>
                  <a:latin typeface="Lato" panose="020F0502020204030203" pitchFamily="34" charset="0"/>
                  <a:ea typeface="Gadugi" panose="020B0502040204020203" pitchFamily="34" charset="0"/>
                  <a:cs typeface="Gadugi" panose="020B0502040204020203" pitchFamily="34" charset="0"/>
                </a:rPr>
                <a:t>$5,000</a:t>
              </a:r>
              <a:r>
                <a:rPr lang="es-MX" sz="1000" noProof="0" dirty="0">
                  <a:solidFill>
                    <a:srgbClr val="000000"/>
                  </a:solidFill>
                  <a:effectLst/>
                  <a:latin typeface="Lato" panose="020F0502020204030203"/>
                  <a:ea typeface="Calibri" panose="020F0502020204030204" pitchFamily="34" charset="0"/>
                  <a:cs typeface="Arial" panose="020B0604020202020204" pitchFamily="34" charset="0"/>
                </a:rPr>
                <a:t> hasta un máximo de </a:t>
              </a:r>
              <a:r>
                <a:rPr kumimoji="0" lang="es-MX" sz="1000" b="0" i="0" u="none" strike="noStrike" kern="0" cap="none" spc="0" normalizeH="0" baseline="0" noProof="0" dirty="0">
                  <a:ln>
                    <a:noFill/>
                  </a:ln>
                  <a:solidFill>
                    <a:sysClr val="windowText" lastClr="000000"/>
                  </a:solidFill>
                  <a:effectLst/>
                  <a:uLnTx/>
                  <a:uFillTx/>
                  <a:latin typeface="Lato" panose="020F0502020204030203" pitchFamily="34" charset="0"/>
                  <a:ea typeface="Gadugi" panose="020B0502040204020203" pitchFamily="34" charset="0"/>
                  <a:cs typeface="Gadugi" panose="020B0502040204020203" pitchFamily="34" charset="0"/>
                </a:rPr>
                <a:t>$100,000. </a:t>
              </a:r>
            </a:p>
            <a:p>
              <a:pPr marL="0" marR="0" lvl="0" indent="0" algn="just" defTabSz="914400" eaLnBrk="1" fontAlgn="auto" latinLnBrk="0" hangingPunct="1">
                <a:lnSpc>
                  <a:spcPct val="100000"/>
                </a:lnSpc>
                <a:spcBef>
                  <a:spcPts val="0"/>
                </a:spcBef>
                <a:spcAft>
                  <a:spcPts val="0"/>
                </a:spcAft>
                <a:buClrTx/>
                <a:buSzTx/>
                <a:buFontTx/>
                <a:buNone/>
                <a:tabLst/>
                <a:defRPr/>
              </a:pPr>
              <a:r>
                <a:rPr kumimoji="0" lang="es-MX" sz="1000" b="0" i="0" u="none" strike="noStrike" kern="0" cap="none" spc="0" normalizeH="0" baseline="0" noProof="0" dirty="0">
                  <a:ln>
                    <a:noFill/>
                  </a:ln>
                  <a:solidFill>
                    <a:sysClr val="windowText" lastClr="000000"/>
                  </a:solidFill>
                  <a:effectLst/>
                  <a:uLnTx/>
                  <a:uFillTx/>
                  <a:latin typeface="Lato" panose="020F0502020204030203" pitchFamily="34" charset="0"/>
                  <a:ea typeface="Gadugi" panose="020B0502040204020203" pitchFamily="34" charset="0"/>
                  <a:cs typeface="Gadugi" panose="020B0502040204020203" pitchFamily="34" charset="0"/>
                </a:rPr>
                <a:t>Sin exceder del 50% </a:t>
              </a:r>
              <a:r>
                <a:rPr lang="es-MX" sz="1000" kern="0" dirty="0">
                  <a:solidFill>
                    <a:sysClr val="windowText" lastClr="000000"/>
                  </a:solidFill>
                  <a:latin typeface="Lato" panose="020F0502020204030203" pitchFamily="34" charset="0"/>
                  <a:ea typeface="Gadugi" panose="020B0502040204020203" pitchFamily="34" charset="0"/>
                  <a:cs typeface="Gadugi" panose="020B0502040204020203" pitchFamily="34" charset="0"/>
                </a:rPr>
                <a:t>d</a:t>
              </a:r>
              <a:r>
                <a:rPr kumimoji="0" lang="es-MX" sz="1000" b="0" i="0" u="none" strike="noStrike" kern="0" cap="none" spc="0" normalizeH="0" baseline="0" noProof="0" dirty="0">
                  <a:ln>
                    <a:noFill/>
                  </a:ln>
                  <a:solidFill>
                    <a:sysClr val="windowText" lastClr="000000"/>
                  </a:solidFill>
                  <a:effectLst/>
                  <a:uLnTx/>
                  <a:uFillTx/>
                  <a:latin typeface="Lato" panose="020F0502020204030203" pitchFamily="34" charset="0"/>
                  <a:ea typeface="Gadugi" panose="020B0502040204020203" pitchFamily="34" charset="0"/>
                  <a:cs typeface="Gadugi" panose="020B0502040204020203" pitchFamily="34" charset="0"/>
                </a:rPr>
                <a:t>e la elección del empleado.</a:t>
              </a:r>
              <a:r>
                <a:rPr lang="es-MX" sz="1000" kern="0" dirty="0">
                  <a:solidFill>
                    <a:sysClr val="windowText" lastClr="000000"/>
                  </a:solidFill>
                  <a:latin typeface="Gadugi" panose="020B0502040204020203" pitchFamily="34" charset="0"/>
                  <a:ea typeface="Gadugi" panose="020B0502040204020203" pitchFamily="34" charset="0"/>
                  <a:cs typeface="Gadugi" panose="020B0502040204020203" pitchFamily="34" charset="0"/>
                </a:rPr>
                <a:t> (</a:t>
              </a:r>
              <a:r>
                <a:rPr lang="es-MX" sz="1000" b="1" kern="0" dirty="0">
                  <a:solidFill>
                    <a:sysClr val="windowText" lastClr="000000"/>
                  </a:solidFill>
                  <a:latin typeface="Gadugi" panose="020B0502040204020203" pitchFamily="34" charset="0"/>
                  <a:ea typeface="Gadugi" panose="020B0502040204020203" pitchFamily="34" charset="0"/>
                  <a:cs typeface="Gadugi" panose="020B0502040204020203" pitchFamily="34" charset="0"/>
                </a:rPr>
                <a:t>Nuevos Participantes: </a:t>
              </a:r>
              <a:r>
                <a:rPr lang="es-MX" sz="1000" kern="0" dirty="0">
                  <a:solidFill>
                    <a:sysClr val="windowText" lastClr="000000"/>
                  </a:solidFill>
                  <a:latin typeface="Gadugi" panose="020B0502040204020203" pitchFamily="34" charset="0"/>
                  <a:ea typeface="Gadugi" panose="020B0502040204020203" pitchFamily="34" charset="0"/>
                  <a:cs typeface="Gadugi" panose="020B0502040204020203" pitchFamily="34" charset="0"/>
                </a:rPr>
                <a:t>Cantidad de Emisión Garantizada</a:t>
              </a:r>
              <a:r>
                <a:rPr kumimoji="0" lang="es-MX" sz="1000" b="1" i="0" u="none" strike="noStrike" kern="0" cap="none" spc="0" normalizeH="0" baseline="0" noProof="0" dirty="0">
                  <a:ln>
                    <a:noFill/>
                  </a:ln>
                  <a:solidFill>
                    <a:sysClr val="windowText" lastClr="000000"/>
                  </a:solidFill>
                  <a:effectLst/>
                  <a:uLnTx/>
                  <a:uFillTx/>
                  <a:latin typeface="Lato" panose="020F0502020204030203" pitchFamily="34" charset="0"/>
                  <a:ea typeface="Gadugi" panose="020B0502040204020203" pitchFamily="34" charset="0"/>
                  <a:cs typeface="Gadugi" panose="020B0502040204020203" pitchFamily="34" charset="0"/>
                </a:rPr>
                <a:t> $</a:t>
              </a:r>
              <a:r>
                <a:rPr kumimoji="0" lang="es-MX" sz="1000" b="0" i="0" u="none" strike="noStrike" kern="0" cap="none" spc="0" normalizeH="0" baseline="0" noProof="0" dirty="0">
                  <a:ln>
                    <a:noFill/>
                  </a:ln>
                  <a:solidFill>
                    <a:sysClr val="windowText" lastClr="000000"/>
                  </a:solidFill>
                  <a:effectLst/>
                  <a:uLnTx/>
                  <a:uFillTx/>
                  <a:latin typeface="Lato" panose="020F0502020204030203" pitchFamily="34" charset="0"/>
                  <a:ea typeface="Gadugi" panose="020B0502040204020203" pitchFamily="34" charset="0"/>
                  <a:cs typeface="Gadugi" panose="020B0502040204020203" pitchFamily="34" charset="0"/>
                </a:rPr>
                <a:t>25,000)</a:t>
              </a:r>
              <a:endParaRPr kumimoji="0" lang="es-MX" sz="1000" b="0" i="0" u="none" strike="noStrike" kern="0" cap="none" spc="0" normalizeH="0" baseline="0" noProof="0" dirty="0">
                <a:ln>
                  <a:noFill/>
                </a:ln>
                <a:solidFill>
                  <a:sysClr val="windowText" lastClr="000000"/>
                </a:solidFill>
                <a:effectLst/>
                <a:uLnTx/>
                <a:uFillTx/>
                <a:latin typeface="Gadugi" panose="020B0502040204020203" pitchFamily="34" charset="0"/>
                <a:ea typeface="Gadugi" panose="020B0502040204020203" pitchFamily="34" charset="0"/>
                <a:cs typeface="Gadugi" panose="020B0502040204020203" pitchFamily="34" charset="0"/>
              </a:endParaRPr>
            </a:p>
          </p:txBody>
        </p:sp>
        <p:sp>
          <p:nvSpPr>
            <p:cNvPr id="8" name="Text Box 130">
              <a:extLst>
                <a:ext uri="{FF2B5EF4-FFF2-40B4-BE49-F238E27FC236}">
                  <a16:creationId xmlns:a16="http://schemas.microsoft.com/office/drawing/2014/main" id="{D3DC9207-5F3A-63D1-F52D-330A6DA9E1DB}"/>
                </a:ext>
              </a:extLst>
            </p:cNvPr>
            <p:cNvSpPr txBox="1"/>
            <p:nvPr/>
          </p:nvSpPr>
          <p:spPr bwMode="auto">
            <a:xfrm>
              <a:off x="6477000" y="3965519"/>
              <a:ext cx="1954530" cy="1208776"/>
            </a:xfrm>
            <a:prstGeom prst="round2DiagRect">
              <a:avLst/>
            </a:prstGeom>
            <a:solidFill>
              <a:sysClr val="window" lastClr="FFFFFF">
                <a:lumMod val="85000"/>
              </a:sysClr>
            </a:solidFill>
            <a:ln w="9525">
              <a:solidFill>
                <a:schemeClr val="tx1"/>
              </a:solidFill>
              <a:miter lim="800000"/>
              <a:headEnd/>
              <a:tailEnd/>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s-MX" sz="1000" noProof="0" dirty="0">
                  <a:solidFill>
                    <a:srgbClr val="000000"/>
                  </a:solidFill>
                  <a:effectLst/>
                  <a:latin typeface="Lato" panose="020F0502020204030203"/>
                  <a:ea typeface="Calibri" panose="020F0502020204030204" pitchFamily="34" charset="0"/>
                  <a:cs typeface="Arial" panose="020B0604020202020204" pitchFamily="34" charset="0"/>
                </a:rPr>
                <a:t>Incrementos de </a:t>
              </a:r>
              <a:r>
                <a:rPr lang="en-US" sz="1000" dirty="0">
                  <a:effectLst/>
                  <a:latin typeface="Lato" panose="020F0502020204030203" pitchFamily="34" charset="0"/>
                  <a:ea typeface="Gadugi" panose="020B0502040204020203" pitchFamily="34" charset="0"/>
                  <a:cs typeface="Gadugi" panose="020B0502040204020203" pitchFamily="34" charset="0"/>
                </a:rPr>
                <a:t>$1,000 </a:t>
              </a:r>
              <a:r>
                <a:rPr lang="es-MX" sz="1000" noProof="0" dirty="0">
                  <a:solidFill>
                    <a:srgbClr val="000000"/>
                  </a:solidFill>
                  <a:effectLst/>
                  <a:latin typeface="Lato" panose="020F0502020204030203"/>
                  <a:ea typeface="Calibri" panose="020F0502020204030204" pitchFamily="34" charset="0"/>
                  <a:cs typeface="Arial" panose="020B0604020202020204" pitchFamily="34" charset="0"/>
                </a:rPr>
                <a:t>hasta un máximo de </a:t>
              </a:r>
              <a:r>
                <a:rPr lang="en-US" sz="1000" dirty="0">
                  <a:effectLst/>
                  <a:latin typeface="Lato" panose="020F0502020204030203" pitchFamily="34" charset="0"/>
                  <a:ea typeface="Gadugi" panose="020B0502040204020203" pitchFamily="34" charset="0"/>
                  <a:cs typeface="Gadugi" panose="020B0502040204020203" pitchFamily="34" charset="0"/>
                </a:rPr>
                <a:t>$10,000. </a:t>
              </a:r>
              <a:r>
                <a:rPr kumimoji="0" lang="es-MX" sz="1000" b="0" i="0" u="none" strike="noStrike" kern="0" cap="none" spc="0" normalizeH="0" baseline="0" noProof="0" dirty="0">
                  <a:ln>
                    <a:noFill/>
                  </a:ln>
                  <a:solidFill>
                    <a:sysClr val="windowText" lastClr="000000"/>
                  </a:solidFill>
                  <a:effectLst/>
                  <a:uLnTx/>
                  <a:uFillTx/>
                  <a:latin typeface="Lato" panose="020F0502020204030203" pitchFamily="34" charset="0"/>
                  <a:ea typeface="Gadugi" panose="020B0502040204020203" pitchFamily="34" charset="0"/>
                  <a:cs typeface="Gadugi" panose="020B0502040204020203" pitchFamily="34" charset="0"/>
                </a:rPr>
                <a:t>Sin exceder del 50% </a:t>
              </a:r>
              <a:r>
                <a:rPr lang="es-MX" sz="1000" kern="0" dirty="0">
                  <a:solidFill>
                    <a:sysClr val="windowText" lastClr="000000"/>
                  </a:solidFill>
                  <a:latin typeface="Lato" panose="020F0502020204030203" pitchFamily="34" charset="0"/>
                  <a:ea typeface="Gadugi" panose="020B0502040204020203" pitchFamily="34" charset="0"/>
                  <a:cs typeface="Gadugi" panose="020B0502040204020203" pitchFamily="34" charset="0"/>
                </a:rPr>
                <a:t>d</a:t>
              </a:r>
              <a:r>
                <a:rPr kumimoji="0" lang="es-MX" sz="1000" b="0" i="0" u="none" strike="noStrike" kern="0" cap="none" spc="0" normalizeH="0" baseline="0" noProof="0" dirty="0">
                  <a:ln>
                    <a:noFill/>
                  </a:ln>
                  <a:solidFill>
                    <a:sysClr val="windowText" lastClr="000000"/>
                  </a:solidFill>
                  <a:effectLst/>
                  <a:uLnTx/>
                  <a:uFillTx/>
                  <a:latin typeface="Lato" panose="020F0502020204030203" pitchFamily="34" charset="0"/>
                  <a:ea typeface="Gadugi" panose="020B0502040204020203" pitchFamily="34" charset="0"/>
                  <a:cs typeface="Gadugi" panose="020B0502040204020203" pitchFamily="34" charset="0"/>
                </a:rPr>
                <a:t>e la elección del empleado.</a:t>
              </a:r>
              <a:endParaRPr kumimoji="0" lang="es-MX" sz="1000" b="0" i="0" u="none" strike="noStrike" kern="0" cap="none" spc="0" normalizeH="0" baseline="0" noProof="0" dirty="0">
                <a:ln>
                  <a:noFill/>
                </a:ln>
                <a:solidFill>
                  <a:sysClr val="windowText" lastClr="000000"/>
                </a:solidFill>
                <a:effectLst/>
                <a:uLnTx/>
                <a:uFillTx/>
                <a:latin typeface="Gadugi" panose="020B0502040204020203" pitchFamily="34" charset="0"/>
                <a:ea typeface="Gadugi" panose="020B0502040204020203" pitchFamily="34" charset="0"/>
                <a:cs typeface="Gadugi" panose="020B0502040204020203" pitchFamily="34" charset="0"/>
              </a:endParaRPr>
            </a:p>
            <a:p>
              <a:pPr marL="0" marR="0" algn="just">
                <a:spcBef>
                  <a:spcPts val="0"/>
                </a:spcBef>
                <a:spcAft>
                  <a:spcPts val="0"/>
                </a:spcAft>
              </a:pPr>
              <a:r>
                <a:rPr lang="en-US" sz="1000" dirty="0">
                  <a:effectLst/>
                  <a:latin typeface="Lato" panose="020F0502020204030203" pitchFamily="34" charset="0"/>
                  <a:ea typeface="Gadugi" panose="020B0502040204020203" pitchFamily="34" charset="0"/>
                  <a:cs typeface="Gadugi" panose="020B0502040204020203" pitchFamily="34" charset="0"/>
                </a:rPr>
                <a:t>(</a:t>
              </a:r>
              <a:r>
                <a:rPr lang="es-MX" sz="1000" b="1" noProof="0" dirty="0">
                  <a:solidFill>
                    <a:srgbClr val="000000"/>
                  </a:solidFill>
                  <a:effectLst/>
                  <a:latin typeface="Lato" panose="020F0502020204030203"/>
                  <a:ea typeface="Calibri" panose="020F0502020204030204" pitchFamily="34" charset="0"/>
                  <a:cs typeface="Arial" panose="020B0604020202020204" pitchFamily="34" charset="0"/>
                </a:rPr>
                <a:t>Nuevos Participantes</a:t>
              </a:r>
              <a:r>
                <a:rPr lang="es-MX" sz="1000" noProof="0" dirty="0">
                  <a:solidFill>
                    <a:srgbClr val="000000"/>
                  </a:solidFill>
                  <a:effectLst/>
                  <a:latin typeface="Lato" panose="020F0502020204030203"/>
                  <a:ea typeface="Calibri" panose="020F0502020204030204" pitchFamily="34" charset="0"/>
                  <a:cs typeface="Arial" panose="020B0604020202020204" pitchFamily="34" charset="0"/>
                </a:rPr>
                <a:t>: Cantidad de Emisión Garantizada </a:t>
              </a:r>
              <a:r>
                <a:rPr lang="en-US" sz="1000" dirty="0">
                  <a:effectLst/>
                  <a:latin typeface="Lato" panose="020F0502020204030203" pitchFamily="34" charset="0"/>
                  <a:ea typeface="Gadugi" panose="020B0502040204020203" pitchFamily="34" charset="0"/>
                  <a:cs typeface="Gadugi" panose="020B0502040204020203" pitchFamily="34" charset="0"/>
                </a:rPr>
                <a:t>$10,000)</a:t>
              </a:r>
              <a:endParaRPr lang="en-US" sz="1000" dirty="0">
                <a:effectLst/>
                <a:latin typeface="Gadugi" panose="020B0502040204020203" pitchFamily="34" charset="0"/>
                <a:ea typeface="Gadugi" panose="020B0502040204020203" pitchFamily="34" charset="0"/>
                <a:cs typeface="Gadugi" panose="020B0502040204020203" pitchFamily="34" charset="0"/>
              </a:endParaRPr>
            </a:p>
          </p:txBody>
        </p:sp>
      </p:grpSp>
      <p:pic>
        <p:nvPicPr>
          <p:cNvPr id="2" name="Picture 1">
            <a:extLst>
              <a:ext uri="{FF2B5EF4-FFF2-40B4-BE49-F238E27FC236}">
                <a16:creationId xmlns:a16="http://schemas.microsoft.com/office/drawing/2014/main" id="{24F1739D-9C4F-D558-FE7F-D9C18908C023}"/>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688013" y="877964"/>
            <a:ext cx="2657631" cy="545220"/>
          </a:xfrm>
          <a:prstGeom prst="rect">
            <a:avLst/>
          </a:prstGeom>
          <a:noFill/>
          <a:ln>
            <a:noFill/>
          </a:ln>
        </p:spPr>
      </p:pic>
      <p:pic>
        <p:nvPicPr>
          <p:cNvPr id="9" name="Picture 8">
            <a:extLst>
              <a:ext uri="{FF2B5EF4-FFF2-40B4-BE49-F238E27FC236}">
                <a16:creationId xmlns:a16="http://schemas.microsoft.com/office/drawing/2014/main" id="{6BC8CE82-95E4-EBA4-7033-E459CE968A7F}"/>
              </a:ext>
            </a:extLst>
          </p:cNvPr>
          <p:cNvPicPr>
            <a:picLocks noChangeAspect="1"/>
          </p:cNvPicPr>
          <p:nvPr/>
        </p:nvPicPr>
        <p:blipFill>
          <a:blip r:embed="rId5"/>
          <a:stretch>
            <a:fillRect/>
          </a:stretch>
        </p:blipFill>
        <p:spPr>
          <a:xfrm>
            <a:off x="3441843" y="4925832"/>
            <a:ext cx="2363183" cy="1312879"/>
          </a:xfrm>
          <a:prstGeom prst="rect">
            <a:avLst/>
          </a:prstGeom>
        </p:spPr>
      </p:pic>
      <p:sp>
        <p:nvSpPr>
          <p:cNvPr id="10" name="Text Box 2">
            <a:extLst>
              <a:ext uri="{FF2B5EF4-FFF2-40B4-BE49-F238E27FC236}">
                <a16:creationId xmlns:a16="http://schemas.microsoft.com/office/drawing/2014/main" id="{5A0E3E8E-5A5D-3E21-C974-C7886F5A0D61}"/>
              </a:ext>
            </a:extLst>
          </p:cNvPr>
          <p:cNvSpPr txBox="1">
            <a:spLocks noChangeArrowheads="1"/>
          </p:cNvSpPr>
          <p:nvPr/>
        </p:nvSpPr>
        <p:spPr bwMode="auto">
          <a:xfrm>
            <a:off x="750570" y="2858262"/>
            <a:ext cx="7722971" cy="323165"/>
          </a:xfrm>
          <a:prstGeom prst="rect">
            <a:avLst/>
          </a:prstGeom>
          <a:solidFill>
            <a:srgbClr val="FFFFFF"/>
          </a:solidFill>
          <a:ln w="9525">
            <a:noFill/>
            <a:miter lim="800000"/>
            <a:headEnd/>
            <a:tailEnd/>
          </a:ln>
        </p:spPr>
        <p:txBody>
          <a:bodyPr rot="0" vert="horz" wrap="square" lIns="91440" tIns="45720" rIns="91440" bIns="45720" anchor="t" anchorCtr="0">
            <a:spAutoFit/>
          </a:bodyPr>
          <a:lstStyle/>
          <a:p>
            <a:pPr marL="0" marR="0">
              <a:spcBef>
                <a:spcPts val="0"/>
              </a:spcBef>
              <a:spcAft>
                <a:spcPts val="0"/>
              </a:spcAft>
            </a:pPr>
            <a:r>
              <a:rPr lang="es-MX" sz="1500" b="1" dirty="0">
                <a:effectLst/>
                <a:latin typeface="Lato" panose="020F0502020204030203" pitchFamily="34" charset="0"/>
                <a:ea typeface="Gadugi" panose="020B0502040204020203" pitchFamily="34" charset="0"/>
                <a:cs typeface="Gadugi" panose="020B0502040204020203" pitchFamily="34" charset="0"/>
              </a:rPr>
              <a:t>         Empleado                           	             Cónyuge                                              Hijo(s)</a:t>
            </a:r>
            <a:endParaRPr lang="es-MX" sz="1500" dirty="0">
              <a:effectLst/>
              <a:latin typeface="Gadugi" panose="020B0502040204020203" pitchFamily="34" charset="0"/>
              <a:ea typeface="Gadugi" panose="020B0502040204020203" pitchFamily="34" charset="0"/>
              <a:cs typeface="Gadugi" panose="020B0502040204020203"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59582"/>
    </mc:Choice>
    <mc:Fallback xmlns="">
      <p:transition spd="slow" advTm="59582"/>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7B878F5-43C5-471F-8657-737E159BCD7B}"/>
              </a:ext>
            </a:extLst>
          </p:cNvPr>
          <p:cNvPicPr>
            <a:picLocks noChangeAspect="1"/>
          </p:cNvPicPr>
          <p:nvPr/>
        </p:nvPicPr>
        <p:blipFill>
          <a:blip r:embed="rId3"/>
          <a:stretch>
            <a:fillRect/>
          </a:stretch>
        </p:blipFill>
        <p:spPr>
          <a:xfrm>
            <a:off x="228600" y="4584662"/>
            <a:ext cx="1321958" cy="1111983"/>
          </a:xfrm>
          <a:prstGeom prst="rect">
            <a:avLst/>
          </a:prstGeom>
        </p:spPr>
      </p:pic>
      <p:sp>
        <p:nvSpPr>
          <p:cNvPr id="61444" name="Rectangle 2">
            <a:extLst>
              <a:ext uri="{FF2B5EF4-FFF2-40B4-BE49-F238E27FC236}">
                <a16:creationId xmlns:a16="http://schemas.microsoft.com/office/drawing/2014/main" id="{64744A18-06CC-4430-90A6-C61F2259E81F}"/>
              </a:ext>
            </a:extLst>
          </p:cNvPr>
          <p:cNvSpPr>
            <a:spLocks noChangeArrowheads="1"/>
          </p:cNvSpPr>
          <p:nvPr/>
        </p:nvSpPr>
        <p:spPr bwMode="auto">
          <a:xfrm>
            <a:off x="152400" y="152400"/>
            <a:ext cx="91440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dirty="0">
                <a:latin typeface="Lato" panose="020F0502020204030203" pitchFamily="34" charset="0"/>
              </a:rPr>
              <a:t>Puntos Importantes del Plan </a:t>
            </a:r>
            <a:r>
              <a:rPr lang="es-MX" altLang="en-US" i="1" dirty="0">
                <a:latin typeface="Lato" panose="020F0502020204030203" pitchFamily="34" charset="0"/>
              </a:rPr>
              <a:t>Voluntario</a:t>
            </a:r>
            <a:r>
              <a:rPr lang="es-MX" altLang="en-US" dirty="0">
                <a:latin typeface="Lato" panose="020F0502020204030203" pitchFamily="34" charset="0"/>
              </a:rPr>
              <a:t> de Incapacidad a Corto Plazo</a:t>
            </a:r>
          </a:p>
        </p:txBody>
      </p:sp>
      <p:sp>
        <p:nvSpPr>
          <p:cNvPr id="61446" name="Slide Number Placeholder 1">
            <a:extLst>
              <a:ext uri="{FF2B5EF4-FFF2-40B4-BE49-F238E27FC236}">
                <a16:creationId xmlns:a16="http://schemas.microsoft.com/office/drawing/2014/main" id="{B8BDCAD0-0DD5-4544-A3A4-7AAABF93AEF2}"/>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0335421C-AADC-47F1-8ADE-CEBF984E40F3}" type="slidenum">
              <a:rPr lang="en-US" altLang="en-US" sz="1200" smtClean="0">
                <a:solidFill>
                  <a:srgbClr val="898989"/>
                </a:solidFill>
              </a:rPr>
              <a:pPr>
                <a:spcBef>
                  <a:spcPct val="0"/>
                </a:spcBef>
                <a:buFontTx/>
                <a:buNone/>
              </a:pPr>
              <a:t>17</a:t>
            </a:fld>
            <a:endParaRPr lang="en-US" altLang="en-US" sz="1200" dirty="0">
              <a:solidFill>
                <a:srgbClr val="898989"/>
              </a:solidFill>
            </a:endParaRPr>
          </a:p>
        </p:txBody>
      </p:sp>
      <p:sp>
        <p:nvSpPr>
          <p:cNvPr id="10" name="Rectangle 7">
            <a:extLst>
              <a:ext uri="{FF2B5EF4-FFF2-40B4-BE49-F238E27FC236}">
                <a16:creationId xmlns:a16="http://schemas.microsoft.com/office/drawing/2014/main" id="{7B65111A-6388-4E39-A032-8B2B1596ABB3}"/>
              </a:ext>
            </a:extLst>
          </p:cNvPr>
          <p:cNvSpPr>
            <a:spLocks noChangeArrowheads="1"/>
          </p:cNvSpPr>
          <p:nvPr/>
        </p:nvSpPr>
        <p:spPr bwMode="auto">
          <a:xfrm>
            <a:off x="533400" y="1872735"/>
            <a:ext cx="8096250" cy="1569660"/>
          </a:xfrm>
          <a:prstGeom prst="rect">
            <a:avLst/>
          </a:prstGeom>
          <a:noFill/>
          <a:ln>
            <a:noFill/>
          </a:ln>
          <a:effectLst/>
        </p:spPr>
        <p:txBody>
          <a:bodyPr anchor="ctr">
            <a:spAutoFit/>
          </a:bodyPr>
          <a:lstStyle>
            <a:lvl1pPr eaLnBrk="0" hangingPunct="0">
              <a:spcBef>
                <a:spcPct val="20000"/>
              </a:spcBef>
              <a:buFont typeface="Arial" charset="0"/>
              <a:buChar char="•"/>
              <a:tabLst>
                <a:tab pos="0" algn="l"/>
              </a:tabLst>
              <a:defRPr sz="3200">
                <a:solidFill>
                  <a:schemeClr val="tx1"/>
                </a:solidFill>
                <a:latin typeface="Calibri" pitchFamily="34" charset="0"/>
              </a:defRPr>
            </a:lvl1pPr>
            <a:lvl2pPr marL="742950" indent="-285750" eaLnBrk="0" hangingPunct="0">
              <a:spcBef>
                <a:spcPct val="20000"/>
              </a:spcBef>
              <a:buFont typeface="Arial" charset="0"/>
              <a:buChar char="–"/>
              <a:tabLst>
                <a:tab pos="0" algn="l"/>
              </a:tabLst>
              <a:defRPr sz="2800">
                <a:solidFill>
                  <a:schemeClr val="tx1"/>
                </a:solidFill>
                <a:latin typeface="Calibri" pitchFamily="34" charset="0"/>
              </a:defRPr>
            </a:lvl2pPr>
            <a:lvl3pPr marL="1143000" indent="-228600" eaLnBrk="0" hangingPunct="0">
              <a:spcBef>
                <a:spcPct val="20000"/>
              </a:spcBef>
              <a:buFont typeface="Arial" charset="0"/>
              <a:buChar char="•"/>
              <a:tabLst>
                <a:tab pos="0" algn="l"/>
              </a:tabLst>
              <a:defRPr sz="2400">
                <a:solidFill>
                  <a:schemeClr val="tx1"/>
                </a:solidFill>
                <a:latin typeface="Calibri" pitchFamily="34" charset="0"/>
              </a:defRPr>
            </a:lvl3pPr>
            <a:lvl4pPr marL="1600200" indent="-228600" eaLnBrk="0" hangingPunct="0">
              <a:spcBef>
                <a:spcPct val="20000"/>
              </a:spcBef>
              <a:buFont typeface="Arial" charset="0"/>
              <a:buChar char="–"/>
              <a:tabLst>
                <a:tab pos="0" algn="l"/>
              </a:tabLst>
              <a:defRPr sz="2000">
                <a:solidFill>
                  <a:schemeClr val="tx1"/>
                </a:solidFill>
                <a:latin typeface="Calibri" pitchFamily="34" charset="0"/>
              </a:defRPr>
            </a:lvl4pPr>
            <a:lvl5pPr marL="2057400" indent="-228600" eaLnBrk="0" hangingPunct="0">
              <a:spcBef>
                <a:spcPct val="20000"/>
              </a:spcBef>
              <a:buFont typeface="Arial" charset="0"/>
              <a:buChar char="»"/>
              <a:tabLst>
                <a:tab pos="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9pPr>
          </a:lstStyle>
          <a:p>
            <a:pPr algn="just">
              <a:spcBef>
                <a:spcPct val="0"/>
              </a:spcBef>
              <a:buFont typeface="Symbol" pitchFamily="18" charset="2"/>
              <a:buNone/>
              <a:defRPr/>
            </a:pPr>
            <a:r>
              <a:rPr lang="es-MX" altLang="en-US" sz="2400" b="1" i="1" dirty="0" err="1">
                <a:solidFill>
                  <a:schemeClr val="accent6">
                    <a:lumMod val="50000"/>
                  </a:schemeClr>
                </a:solidFill>
                <a:latin typeface="Lato" panose="020F0502020204030203" pitchFamily="34" charset="0"/>
                <a:cs typeface="+mn-cs"/>
              </a:rPr>
              <a:t>Whetstone</a:t>
            </a:r>
            <a:r>
              <a:rPr lang="es-MX" altLang="en-US" sz="2400" b="1" i="1" dirty="0">
                <a:solidFill>
                  <a:schemeClr val="accent6">
                    <a:lumMod val="50000"/>
                  </a:schemeClr>
                </a:solidFill>
                <a:latin typeface="Lato" panose="020F0502020204030203" pitchFamily="34" charset="0"/>
                <a:cs typeface="+mn-cs"/>
              </a:rPr>
              <a:t> </a:t>
            </a:r>
            <a:r>
              <a:rPr lang="es-MX" altLang="en-US" sz="2400" b="1" i="1" dirty="0" err="1">
                <a:solidFill>
                  <a:schemeClr val="accent6">
                    <a:lumMod val="50000"/>
                  </a:schemeClr>
                </a:solidFill>
                <a:latin typeface="Lato" panose="020F0502020204030203" pitchFamily="34" charset="0"/>
                <a:cs typeface="+mn-cs"/>
              </a:rPr>
              <a:t>Distribution</a:t>
            </a:r>
            <a:r>
              <a:rPr lang="es-MX" altLang="en-US" sz="2400" dirty="0">
                <a:latin typeface="Lato" panose="020F0502020204030203" pitchFamily="34" charset="0"/>
                <a:cs typeface="+mn-cs"/>
              </a:rPr>
              <a:t> proporciona a los empleados de tiempo completo la oportunidad de inscribirse al Seguro </a:t>
            </a:r>
            <a:r>
              <a:rPr lang="es-MX" altLang="en-US" sz="2400" b="1" dirty="0">
                <a:latin typeface="Lato" panose="020F0502020204030203" pitchFamily="34" charset="0"/>
                <a:cs typeface="+mn-cs"/>
              </a:rPr>
              <a:t>Voluntario de Incapacidad a Corto Plazo </a:t>
            </a:r>
            <a:r>
              <a:rPr lang="es-MX" altLang="en-US" sz="2400" dirty="0">
                <a:latin typeface="Lato" panose="020F0502020204030203" pitchFamily="34" charset="0"/>
                <a:cs typeface="+mn-cs"/>
              </a:rPr>
              <a:t>administrado por Guardian.</a:t>
            </a:r>
            <a:endParaRPr lang="es-MX" altLang="en-US" sz="2400" b="1" dirty="0">
              <a:solidFill>
                <a:schemeClr val="accent6">
                  <a:lumMod val="50000"/>
                </a:schemeClr>
              </a:solidFill>
              <a:latin typeface="Lato" panose="020F0502020204030203" pitchFamily="34" charset="0"/>
              <a:cs typeface="+mn-cs"/>
            </a:endParaRPr>
          </a:p>
        </p:txBody>
      </p:sp>
      <p:sp>
        <p:nvSpPr>
          <p:cNvPr id="61449" name="TextBox 12">
            <a:extLst>
              <a:ext uri="{FF2B5EF4-FFF2-40B4-BE49-F238E27FC236}">
                <a16:creationId xmlns:a16="http://schemas.microsoft.com/office/drawing/2014/main" id="{E70C4C2D-AEFE-4ABC-8FD9-7F0417D3407C}"/>
              </a:ext>
            </a:extLst>
          </p:cNvPr>
          <p:cNvSpPr txBox="1">
            <a:spLocks noChangeArrowheads="1"/>
          </p:cNvSpPr>
          <p:nvPr/>
        </p:nvSpPr>
        <p:spPr bwMode="auto">
          <a:xfrm>
            <a:off x="209550" y="1244272"/>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2500" dirty="0">
                <a:solidFill>
                  <a:srgbClr val="7F7F7F"/>
                </a:solidFill>
                <a:latin typeface="Lato" panose="020F0502020204030203" pitchFamily="34" charset="0"/>
              </a:rPr>
              <a:t>Año del Plan 2025-2026</a:t>
            </a:r>
          </a:p>
        </p:txBody>
      </p:sp>
      <p:pic>
        <p:nvPicPr>
          <p:cNvPr id="5" name="Picture 12">
            <a:extLst>
              <a:ext uri="{FF2B5EF4-FFF2-40B4-BE49-F238E27FC236}">
                <a16:creationId xmlns:a16="http://schemas.microsoft.com/office/drawing/2014/main" id="{95B51FC2-8122-4C66-B021-3FD2CE1C09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897624" y="6089986"/>
            <a:ext cx="1444752" cy="39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Table 7">
            <a:extLst>
              <a:ext uri="{FF2B5EF4-FFF2-40B4-BE49-F238E27FC236}">
                <a16:creationId xmlns:a16="http://schemas.microsoft.com/office/drawing/2014/main" id="{90D79B57-7319-BC4B-631F-E66C02A05365}"/>
              </a:ext>
            </a:extLst>
          </p:cNvPr>
          <p:cNvGraphicFramePr>
            <a:graphicFrameLocks noGrp="1"/>
          </p:cNvGraphicFramePr>
          <p:nvPr>
            <p:extLst>
              <p:ext uri="{D42A27DB-BD31-4B8C-83A1-F6EECF244321}">
                <p14:modId xmlns:p14="http://schemas.microsoft.com/office/powerpoint/2010/main" val="282764017"/>
              </p:ext>
            </p:extLst>
          </p:nvPr>
        </p:nvGraphicFramePr>
        <p:xfrm>
          <a:off x="1828801" y="3515007"/>
          <a:ext cx="5791199" cy="2257314"/>
        </p:xfrm>
        <a:graphic>
          <a:graphicData uri="http://schemas.openxmlformats.org/drawingml/2006/table">
            <a:tbl>
              <a:tblPr firstRow="1" firstCol="1" bandRow="1"/>
              <a:tblGrid>
                <a:gridCol w="2047875">
                  <a:extLst>
                    <a:ext uri="{9D8B030D-6E8A-4147-A177-3AD203B41FA5}">
                      <a16:colId xmlns:a16="http://schemas.microsoft.com/office/drawing/2014/main" val="3294806551"/>
                    </a:ext>
                  </a:extLst>
                </a:gridCol>
                <a:gridCol w="3743324">
                  <a:extLst>
                    <a:ext uri="{9D8B030D-6E8A-4147-A177-3AD203B41FA5}">
                      <a16:colId xmlns:a16="http://schemas.microsoft.com/office/drawing/2014/main" val="255458995"/>
                    </a:ext>
                  </a:extLst>
                </a:gridCol>
              </a:tblGrid>
              <a:tr h="266260">
                <a:tc>
                  <a:txBody>
                    <a:bodyPr/>
                    <a:lstStyle/>
                    <a:p>
                      <a:pPr marL="0" marR="0">
                        <a:spcBef>
                          <a:spcPts val="0"/>
                        </a:spcBef>
                        <a:spcAft>
                          <a:spcPts val="0"/>
                        </a:spcAft>
                      </a:pPr>
                      <a:r>
                        <a:rPr lang="es-MX" sz="1200" noProof="0" dirty="0">
                          <a:effectLst/>
                          <a:highlight>
                            <a:srgbClr val="233746"/>
                          </a:highlight>
                          <a:latin typeface="Lato" panose="020F0502020204030203" pitchFamily="34" charset="0"/>
                          <a:ea typeface="Gadugi" panose="020B0502040204020203" pitchFamily="34" charset="0"/>
                          <a:cs typeface="Gadugi" panose="020B0502040204020203" pitchFamily="34" charset="0"/>
                        </a:rPr>
                        <a:t> </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Incapacidad a Corto Plazo (STD)</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extLst>
                  <a:ext uri="{0D108BD9-81ED-4DB2-BD59-A6C34878D82A}">
                    <a16:rowId xmlns:a16="http://schemas.microsoft.com/office/drawing/2014/main" val="520594023"/>
                  </a:ext>
                </a:extLst>
              </a:tr>
              <a:tr h="532520">
                <a:tc>
                  <a:txBody>
                    <a:bodyPr/>
                    <a:lstStyle/>
                    <a:p>
                      <a:pPr marL="0" marR="0">
                        <a:spcBef>
                          <a:spcPts val="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 </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p>
                      <a:pPr marL="0" marR="0">
                        <a:spcBef>
                          <a:spcPts val="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Inicio de Beneficios</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200" noProof="0" dirty="0">
                          <a:effectLst/>
                          <a:latin typeface="Lato" panose="020F0502020204030203" pitchFamily="34" charset="0"/>
                          <a:ea typeface="Gadugi" panose="020B0502040204020203" pitchFamily="34" charset="0"/>
                          <a:cs typeface="Gadugi" panose="020B0502040204020203" pitchFamily="34" charset="0"/>
                        </a:rPr>
                        <a:t>15</a:t>
                      </a:r>
                      <a:r>
                        <a:rPr lang="es-MX" sz="1200" baseline="30000" noProof="0" dirty="0">
                          <a:effectLst/>
                          <a:latin typeface="Lato" panose="020F0502020204030203" pitchFamily="34" charset="0"/>
                          <a:ea typeface="Gadugi" panose="020B0502040204020203" pitchFamily="34" charset="0"/>
                          <a:cs typeface="Gadugi" panose="020B0502040204020203" pitchFamily="34" charset="0"/>
                        </a:rPr>
                        <a:t>o.</a:t>
                      </a:r>
                      <a:r>
                        <a:rPr lang="es-MX" sz="1200" noProof="0" dirty="0">
                          <a:effectLst/>
                          <a:latin typeface="Lato" panose="020F0502020204030203" pitchFamily="34" charset="0"/>
                          <a:ea typeface="Gadugi" panose="020B0502040204020203" pitchFamily="34" charset="0"/>
                          <a:cs typeface="Gadugi" panose="020B0502040204020203" pitchFamily="34" charset="0"/>
                        </a:rPr>
                        <a:t> día por accidente</a:t>
                      </a:r>
                      <a:endParaRPr lang="es-MX" sz="1200" noProof="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200" noProof="0" dirty="0">
                          <a:effectLst/>
                          <a:latin typeface="Lato" panose="020F0502020204030203" pitchFamily="34" charset="0"/>
                          <a:ea typeface="Gadugi" panose="020B0502040204020203" pitchFamily="34" charset="0"/>
                          <a:cs typeface="Gadugi" panose="020B0502040204020203" pitchFamily="34" charset="0"/>
                        </a:rPr>
                        <a:t>15</a:t>
                      </a:r>
                      <a:r>
                        <a:rPr lang="es-MX" sz="1200" baseline="30000" noProof="0" dirty="0">
                          <a:effectLst/>
                          <a:latin typeface="Lato" panose="020F0502020204030203" pitchFamily="34" charset="0"/>
                          <a:ea typeface="Gadugi" panose="020B0502040204020203" pitchFamily="34" charset="0"/>
                          <a:cs typeface="Gadugi" panose="020B0502040204020203" pitchFamily="34" charset="0"/>
                        </a:rPr>
                        <a:t>o.</a:t>
                      </a:r>
                      <a:r>
                        <a:rPr lang="es-MX" sz="1200" noProof="0" dirty="0">
                          <a:effectLst/>
                          <a:latin typeface="Lato" panose="020F0502020204030203" pitchFamily="34" charset="0"/>
                          <a:ea typeface="Gadugi" panose="020B0502040204020203" pitchFamily="34" charset="0"/>
                          <a:cs typeface="Gadugi" panose="020B0502040204020203" pitchFamily="34" charset="0"/>
                        </a:rPr>
                        <a:t> día por enfermedad</a:t>
                      </a:r>
                      <a:endParaRPr lang="es-MX" sz="12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63889150"/>
                  </a:ext>
                </a:extLst>
              </a:tr>
              <a:tr h="266260">
                <a:tc>
                  <a:txBody>
                    <a:bodyPr/>
                    <a:lstStyle/>
                    <a:p>
                      <a:pPr marL="0" marR="0">
                        <a:spcBef>
                          <a:spcPts val="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Reemplazo de Ingreso</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200" noProof="0" dirty="0">
                          <a:effectLst/>
                          <a:latin typeface="Lato" panose="020F0502020204030203" pitchFamily="34" charset="0"/>
                          <a:ea typeface="Gadugi" panose="020B0502040204020203" pitchFamily="34" charset="0"/>
                          <a:cs typeface="Gadugi" panose="020B0502040204020203" pitchFamily="34" charset="0"/>
                        </a:rPr>
                        <a:t>60%</a:t>
                      </a:r>
                      <a:endParaRPr lang="es-MX" sz="12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07361832"/>
                  </a:ext>
                </a:extLst>
              </a:tr>
              <a:tr h="408264">
                <a:tc>
                  <a:txBody>
                    <a:bodyPr/>
                    <a:lstStyle/>
                    <a:p>
                      <a:pPr marL="0" marR="0">
                        <a:spcBef>
                          <a:spcPts val="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Beneficio Máximo</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200" noProof="0" dirty="0">
                          <a:effectLst/>
                          <a:latin typeface="Lato" panose="020F0502020204030203" pitchFamily="34" charset="0"/>
                          <a:ea typeface="Gadugi" panose="020B0502040204020203" pitchFamily="34" charset="0"/>
                          <a:cs typeface="Gadugi" panose="020B0502040204020203" pitchFamily="34" charset="0"/>
                        </a:rPr>
                        <a:t>$1,500 semanal</a:t>
                      </a:r>
                      <a:endParaRPr lang="es-MX" sz="12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1268647"/>
                  </a:ext>
                </a:extLst>
              </a:tr>
              <a:tr h="266260">
                <a:tc>
                  <a:txBody>
                    <a:bodyPr/>
                    <a:lstStyle/>
                    <a:p>
                      <a:pPr marL="0" marR="0">
                        <a:spcBef>
                          <a:spcPts val="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Período de Beneficio Máximo</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200" noProof="0" dirty="0">
                          <a:effectLst/>
                          <a:latin typeface="Lato" panose="020F0502020204030203" pitchFamily="34" charset="0"/>
                          <a:ea typeface="Gadugi" panose="020B0502040204020203" pitchFamily="34" charset="0"/>
                          <a:cs typeface="Gadugi" panose="020B0502040204020203" pitchFamily="34" charset="0"/>
                        </a:rPr>
                        <a:t>11 semanas</a:t>
                      </a:r>
                      <a:endParaRPr lang="es-MX" sz="12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54860606"/>
                  </a:ext>
                </a:extLst>
              </a:tr>
              <a:tr h="418250">
                <a:tc>
                  <a:txBody>
                    <a:bodyPr/>
                    <a:lstStyle/>
                    <a:p>
                      <a:pPr marL="0" marR="0">
                        <a:spcBef>
                          <a:spcPts val="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Condición Pre-Existente</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200" noProof="0" dirty="0">
                          <a:effectLst/>
                          <a:latin typeface="Lato" panose="020F0502020204030203" pitchFamily="34" charset="0"/>
                          <a:ea typeface="Gadugi" panose="020B0502040204020203" pitchFamily="34" charset="0"/>
                          <a:cs typeface="Gadugi" panose="020B0502040204020203" pitchFamily="34" charset="0"/>
                        </a:rPr>
                        <a:t>3/12</a:t>
                      </a:r>
                      <a:endParaRPr lang="es-MX" sz="1200" noProof="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20946744"/>
                  </a:ext>
                </a:extLst>
              </a:tr>
            </a:tbl>
          </a:graphicData>
        </a:graphic>
      </p:graphicFrame>
      <p:sp>
        <p:nvSpPr>
          <p:cNvPr id="11" name="TextBox 15">
            <a:extLst>
              <a:ext uri="{FF2B5EF4-FFF2-40B4-BE49-F238E27FC236}">
                <a16:creationId xmlns:a16="http://schemas.microsoft.com/office/drawing/2014/main" id="{E75C076B-6001-E3E2-A4DA-708245FED344}"/>
              </a:ext>
            </a:extLst>
          </p:cNvPr>
          <p:cNvSpPr txBox="1">
            <a:spLocks noChangeArrowheads="1"/>
          </p:cNvSpPr>
          <p:nvPr/>
        </p:nvSpPr>
        <p:spPr bwMode="auto">
          <a:xfrm>
            <a:off x="209550" y="6471264"/>
            <a:ext cx="7096125" cy="461665"/>
          </a:xfrm>
          <a:prstGeom prst="rect">
            <a:avLst/>
          </a:prstGeom>
          <a:ln w="9525">
            <a:solidFill>
              <a:schemeClr val="bg1"/>
            </a:solidFill>
            <a:miter lim="800000"/>
            <a:headEnd/>
            <a:tailEnd/>
          </a:ln>
        </p:spPr>
        <p:style>
          <a:lnRef idx="2">
            <a:schemeClr val="accent1"/>
          </a:lnRef>
          <a:fillRef idx="1">
            <a:schemeClr val="lt1"/>
          </a:fillRef>
          <a:effectRef idx="0">
            <a:schemeClr val="accent1"/>
          </a:effectRef>
          <a:fontRef idx="minor">
            <a:schemeClr val="dk1"/>
          </a:fontRef>
        </p:style>
        <p:txBody>
          <a:bodyPr wrap="square">
            <a:spAutoFit/>
          </a:bodyPr>
          <a:lstStyle>
            <a:lvl1pPr marL="119063" indent="-1190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defRPr/>
            </a:pPr>
            <a:r>
              <a:rPr lang="en-US" altLang="en-US" sz="1200" dirty="0">
                <a:solidFill>
                  <a:srgbClr val="000000"/>
                </a:solidFill>
              </a:rPr>
              <a:t>* </a:t>
            </a:r>
            <a:r>
              <a:rPr lang="en-US" altLang="en-US" sz="1200" dirty="0">
                <a:solidFill>
                  <a:srgbClr val="000000"/>
                </a:solidFill>
                <a:latin typeface="Lato" panose="020F0502020204030203" pitchFamily="34" charset="0"/>
              </a:rPr>
              <a:t>	</a:t>
            </a:r>
            <a:r>
              <a:rPr lang="es-MX" altLang="en-US" sz="1200" dirty="0">
                <a:solidFill>
                  <a:srgbClr val="000000"/>
                </a:solidFill>
                <a:latin typeface="Lato" panose="020F0502020204030203" pitchFamily="34" charset="0"/>
              </a:rPr>
              <a:t>Por favor consulte la Evidencia de Cobertura que explica la variedad completa de servicios cubiertos.</a:t>
            </a:r>
            <a:endParaRPr lang="es-MX" sz="1200" dirty="0">
              <a:latin typeface="Lato" panose="020F0502020204030203" pitchFamily="34" charset="0"/>
              <a:cs typeface="+mn-cs"/>
            </a:endParaRPr>
          </a:p>
          <a:p>
            <a:pPr eaLnBrk="1" hangingPunct="1">
              <a:spcBef>
                <a:spcPct val="0"/>
              </a:spcBef>
              <a:buFontTx/>
              <a:buNone/>
              <a:defRPr/>
            </a:pPr>
            <a:endParaRPr lang="en-US" altLang="en-US" sz="1200" dirty="0">
              <a:solidFill>
                <a:srgbClr val="000000"/>
              </a:solidFill>
              <a:latin typeface="Lato" panose="020F0502020204030203" pitchFamily="34" charset="0"/>
            </a:endParaRPr>
          </a:p>
        </p:txBody>
      </p:sp>
      <p:pic>
        <p:nvPicPr>
          <p:cNvPr id="2" name="Picture 1">
            <a:extLst>
              <a:ext uri="{FF2B5EF4-FFF2-40B4-BE49-F238E27FC236}">
                <a16:creationId xmlns:a16="http://schemas.microsoft.com/office/drawing/2014/main" id="{BDCE820B-06C3-40A7-4D52-F854827DAE8B}"/>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786359" y="999254"/>
            <a:ext cx="2657631" cy="545220"/>
          </a:xfrm>
          <a:prstGeom prst="rect">
            <a:avLst/>
          </a:prstGeom>
          <a:noFill/>
          <a:ln>
            <a:noFill/>
          </a:ln>
        </p:spPr>
      </p:pic>
    </p:spTree>
  </p:cSld>
  <p:clrMapOvr>
    <a:masterClrMapping/>
  </p:clrMapOvr>
  <p:transition spd="slow" advTm="24617"/>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7808FA-67C0-4F68-93E4-F64E2D52F71C}"/>
              </a:ext>
            </a:extLst>
          </p:cNvPr>
          <p:cNvPicPr>
            <a:picLocks noChangeAspect="1"/>
          </p:cNvPicPr>
          <p:nvPr/>
        </p:nvPicPr>
        <p:blipFill>
          <a:blip r:embed="rId3"/>
          <a:stretch>
            <a:fillRect/>
          </a:stretch>
        </p:blipFill>
        <p:spPr>
          <a:xfrm>
            <a:off x="133350" y="4154428"/>
            <a:ext cx="2127933" cy="1226871"/>
          </a:xfrm>
          <a:prstGeom prst="rect">
            <a:avLst/>
          </a:prstGeom>
        </p:spPr>
      </p:pic>
      <p:sp>
        <p:nvSpPr>
          <p:cNvPr id="62466" name="TextBox 12">
            <a:extLst>
              <a:ext uri="{FF2B5EF4-FFF2-40B4-BE49-F238E27FC236}">
                <a16:creationId xmlns:a16="http://schemas.microsoft.com/office/drawing/2014/main" id="{7D8874DD-50BA-48D1-AA25-880FA093BF7E}"/>
              </a:ext>
            </a:extLst>
          </p:cNvPr>
          <p:cNvSpPr txBox="1">
            <a:spLocks noChangeArrowheads="1"/>
          </p:cNvSpPr>
          <p:nvPr/>
        </p:nvSpPr>
        <p:spPr bwMode="auto">
          <a:xfrm>
            <a:off x="152400" y="1360664"/>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2500" dirty="0">
                <a:solidFill>
                  <a:srgbClr val="7F7F7F"/>
                </a:solidFill>
                <a:latin typeface="Lato" panose="020F0502020204030203" pitchFamily="34" charset="0"/>
              </a:rPr>
              <a:t>Año del Plan 2025-2026</a:t>
            </a:r>
          </a:p>
        </p:txBody>
      </p:sp>
      <p:sp>
        <p:nvSpPr>
          <p:cNvPr id="62467" name="Rectangle 2">
            <a:extLst>
              <a:ext uri="{FF2B5EF4-FFF2-40B4-BE49-F238E27FC236}">
                <a16:creationId xmlns:a16="http://schemas.microsoft.com/office/drawing/2014/main" id="{5CE18B6E-2249-475D-B672-7DCF2F3C5ABA}"/>
              </a:ext>
            </a:extLst>
          </p:cNvPr>
          <p:cNvSpPr>
            <a:spLocks noChangeArrowheads="1"/>
          </p:cNvSpPr>
          <p:nvPr/>
        </p:nvSpPr>
        <p:spPr bwMode="auto">
          <a:xfrm>
            <a:off x="152400" y="2286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2800" dirty="0">
                <a:latin typeface="Lato" panose="020F0502020204030203" pitchFamily="34" charset="0"/>
              </a:rPr>
              <a:t>Puntos Importantes del Plan </a:t>
            </a:r>
            <a:r>
              <a:rPr lang="es-MX" altLang="en-US" sz="2800" i="1" dirty="0">
                <a:latin typeface="Lato" panose="020F0502020204030203" pitchFamily="34" charset="0"/>
              </a:rPr>
              <a:t>Voluntario</a:t>
            </a:r>
            <a:r>
              <a:rPr lang="es-MX" altLang="en-US" sz="2800" dirty="0">
                <a:latin typeface="Lato" panose="020F0502020204030203" pitchFamily="34" charset="0"/>
              </a:rPr>
              <a:t> de Incapacidad a Largo Plazo</a:t>
            </a:r>
          </a:p>
        </p:txBody>
      </p:sp>
      <p:sp>
        <p:nvSpPr>
          <p:cNvPr id="62469" name="Slide Number Placeholder 1">
            <a:extLst>
              <a:ext uri="{FF2B5EF4-FFF2-40B4-BE49-F238E27FC236}">
                <a16:creationId xmlns:a16="http://schemas.microsoft.com/office/drawing/2014/main" id="{29F014AB-6417-4DD4-97EB-C45D5C6562CE}"/>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43DBA7DF-F2C2-4733-A8CA-E18284BBE33C}" type="slidenum">
              <a:rPr lang="en-US" altLang="en-US" sz="1200" smtClean="0">
                <a:solidFill>
                  <a:srgbClr val="898989"/>
                </a:solidFill>
              </a:rPr>
              <a:pPr>
                <a:spcBef>
                  <a:spcPct val="0"/>
                </a:spcBef>
                <a:buFontTx/>
                <a:buNone/>
              </a:pPr>
              <a:t>18</a:t>
            </a:fld>
            <a:endParaRPr lang="en-US" altLang="en-US" sz="1200" dirty="0">
              <a:solidFill>
                <a:srgbClr val="898989"/>
              </a:solidFill>
            </a:endParaRPr>
          </a:p>
        </p:txBody>
      </p:sp>
      <p:sp>
        <p:nvSpPr>
          <p:cNvPr id="10" name="Rectangle 7">
            <a:extLst>
              <a:ext uri="{FF2B5EF4-FFF2-40B4-BE49-F238E27FC236}">
                <a16:creationId xmlns:a16="http://schemas.microsoft.com/office/drawing/2014/main" id="{A40B9F6C-F65B-4E06-87EF-8C74133C8C20}"/>
              </a:ext>
            </a:extLst>
          </p:cNvPr>
          <p:cNvSpPr>
            <a:spLocks noChangeArrowheads="1"/>
          </p:cNvSpPr>
          <p:nvPr/>
        </p:nvSpPr>
        <p:spPr bwMode="auto">
          <a:xfrm>
            <a:off x="533400" y="1848040"/>
            <a:ext cx="8096250" cy="1569660"/>
          </a:xfrm>
          <a:prstGeom prst="rect">
            <a:avLst/>
          </a:prstGeom>
          <a:noFill/>
          <a:ln>
            <a:noFill/>
          </a:ln>
          <a:effectLst/>
        </p:spPr>
        <p:txBody>
          <a:bodyPr anchor="ctr">
            <a:spAutoFit/>
          </a:bodyPr>
          <a:lstStyle>
            <a:lvl1pPr eaLnBrk="0" hangingPunct="0">
              <a:spcBef>
                <a:spcPct val="20000"/>
              </a:spcBef>
              <a:buFont typeface="Arial" charset="0"/>
              <a:buChar char="•"/>
              <a:tabLst>
                <a:tab pos="0" algn="l"/>
              </a:tabLst>
              <a:defRPr sz="3200">
                <a:solidFill>
                  <a:schemeClr val="tx1"/>
                </a:solidFill>
                <a:latin typeface="Calibri" pitchFamily="34" charset="0"/>
              </a:defRPr>
            </a:lvl1pPr>
            <a:lvl2pPr marL="742950" indent="-285750" eaLnBrk="0" hangingPunct="0">
              <a:spcBef>
                <a:spcPct val="20000"/>
              </a:spcBef>
              <a:buFont typeface="Arial" charset="0"/>
              <a:buChar char="–"/>
              <a:tabLst>
                <a:tab pos="0" algn="l"/>
              </a:tabLst>
              <a:defRPr sz="2800">
                <a:solidFill>
                  <a:schemeClr val="tx1"/>
                </a:solidFill>
                <a:latin typeface="Calibri" pitchFamily="34" charset="0"/>
              </a:defRPr>
            </a:lvl2pPr>
            <a:lvl3pPr marL="1143000" indent="-228600" eaLnBrk="0" hangingPunct="0">
              <a:spcBef>
                <a:spcPct val="20000"/>
              </a:spcBef>
              <a:buFont typeface="Arial" charset="0"/>
              <a:buChar char="•"/>
              <a:tabLst>
                <a:tab pos="0" algn="l"/>
              </a:tabLst>
              <a:defRPr sz="2400">
                <a:solidFill>
                  <a:schemeClr val="tx1"/>
                </a:solidFill>
                <a:latin typeface="Calibri" pitchFamily="34" charset="0"/>
              </a:defRPr>
            </a:lvl3pPr>
            <a:lvl4pPr marL="1600200" indent="-228600" eaLnBrk="0" hangingPunct="0">
              <a:spcBef>
                <a:spcPct val="20000"/>
              </a:spcBef>
              <a:buFont typeface="Arial" charset="0"/>
              <a:buChar char="–"/>
              <a:tabLst>
                <a:tab pos="0" algn="l"/>
              </a:tabLst>
              <a:defRPr sz="2000">
                <a:solidFill>
                  <a:schemeClr val="tx1"/>
                </a:solidFill>
                <a:latin typeface="Calibri" pitchFamily="34" charset="0"/>
              </a:defRPr>
            </a:lvl4pPr>
            <a:lvl5pPr marL="2057400" indent="-228600" eaLnBrk="0" hangingPunct="0">
              <a:spcBef>
                <a:spcPct val="20000"/>
              </a:spcBef>
              <a:buFont typeface="Arial" charset="0"/>
              <a:buChar char="»"/>
              <a:tabLst>
                <a:tab pos="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9pPr>
          </a:lstStyle>
          <a:p>
            <a:pPr algn="just">
              <a:spcBef>
                <a:spcPct val="0"/>
              </a:spcBef>
              <a:buFont typeface="Symbol" pitchFamily="18" charset="2"/>
              <a:buNone/>
              <a:defRPr/>
            </a:pPr>
            <a:r>
              <a:rPr lang="en-US" altLang="en-US" sz="2400" b="1" i="1" dirty="0">
                <a:solidFill>
                  <a:schemeClr val="accent6">
                    <a:lumMod val="50000"/>
                  </a:schemeClr>
                </a:solidFill>
                <a:latin typeface="Lato" panose="020F0502020204030203" pitchFamily="34" charset="0"/>
                <a:cs typeface="+mn-cs"/>
              </a:rPr>
              <a:t>Whetstone Distribution</a:t>
            </a:r>
            <a:r>
              <a:rPr lang="en-US" altLang="en-US" sz="2400" dirty="0">
                <a:latin typeface="Lato" panose="020F0502020204030203" pitchFamily="34" charset="0"/>
                <a:cs typeface="+mn-cs"/>
              </a:rPr>
              <a:t> </a:t>
            </a:r>
            <a:r>
              <a:rPr lang="es-MX" altLang="en-US" sz="2400" dirty="0">
                <a:latin typeface="Lato" panose="020F0502020204030203" pitchFamily="34" charset="0"/>
                <a:cs typeface="+mn-cs"/>
              </a:rPr>
              <a:t>proporciona a los empleados de tiempo completo la oportunidad de inscribirse al Seguro </a:t>
            </a:r>
            <a:r>
              <a:rPr lang="es-MX" altLang="en-US" sz="2400" b="1" dirty="0">
                <a:latin typeface="Lato" panose="020F0502020204030203" pitchFamily="34" charset="0"/>
                <a:cs typeface="+mn-cs"/>
              </a:rPr>
              <a:t>Voluntario de Incapacidad a Largo Plazo </a:t>
            </a:r>
            <a:r>
              <a:rPr lang="es-MX" altLang="en-US" sz="2400" dirty="0">
                <a:latin typeface="Lato" panose="020F0502020204030203" pitchFamily="34" charset="0"/>
                <a:cs typeface="+mn-cs"/>
              </a:rPr>
              <a:t>administrado por Guardian.</a:t>
            </a:r>
            <a:endParaRPr lang="en-US" altLang="en-US" sz="2400" b="1" dirty="0">
              <a:solidFill>
                <a:schemeClr val="accent6">
                  <a:lumMod val="50000"/>
                </a:schemeClr>
              </a:solidFill>
              <a:latin typeface="Lato" panose="020F0502020204030203" pitchFamily="34" charset="0"/>
              <a:cs typeface="+mn-cs"/>
            </a:endParaRPr>
          </a:p>
        </p:txBody>
      </p:sp>
      <p:pic>
        <p:nvPicPr>
          <p:cNvPr id="2" name="Picture 12">
            <a:extLst>
              <a:ext uri="{FF2B5EF4-FFF2-40B4-BE49-F238E27FC236}">
                <a16:creationId xmlns:a16="http://schemas.microsoft.com/office/drawing/2014/main" id="{BC1F64C6-AFE1-477B-9364-F5B732A8FE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6934199" y="6156493"/>
            <a:ext cx="1444752" cy="39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7" name="Table 6">
            <a:extLst>
              <a:ext uri="{FF2B5EF4-FFF2-40B4-BE49-F238E27FC236}">
                <a16:creationId xmlns:a16="http://schemas.microsoft.com/office/drawing/2014/main" id="{02E9F1EB-FA51-7855-011B-9B56179C58E3}"/>
              </a:ext>
            </a:extLst>
          </p:cNvPr>
          <p:cNvGraphicFramePr>
            <a:graphicFrameLocks noGrp="1"/>
          </p:cNvGraphicFramePr>
          <p:nvPr>
            <p:extLst>
              <p:ext uri="{D42A27DB-BD31-4B8C-83A1-F6EECF244321}">
                <p14:modId xmlns:p14="http://schemas.microsoft.com/office/powerpoint/2010/main" val="1175738659"/>
              </p:ext>
            </p:extLst>
          </p:nvPr>
        </p:nvGraphicFramePr>
        <p:xfrm>
          <a:off x="2286000" y="3649930"/>
          <a:ext cx="5006011" cy="2114334"/>
        </p:xfrm>
        <a:graphic>
          <a:graphicData uri="http://schemas.openxmlformats.org/drawingml/2006/table">
            <a:tbl>
              <a:tblPr firstRow="1" firstCol="1" bandRow="1"/>
              <a:tblGrid>
                <a:gridCol w="2029028">
                  <a:extLst>
                    <a:ext uri="{9D8B030D-6E8A-4147-A177-3AD203B41FA5}">
                      <a16:colId xmlns:a16="http://schemas.microsoft.com/office/drawing/2014/main" val="673444448"/>
                    </a:ext>
                  </a:extLst>
                </a:gridCol>
                <a:gridCol w="2976983">
                  <a:extLst>
                    <a:ext uri="{9D8B030D-6E8A-4147-A177-3AD203B41FA5}">
                      <a16:colId xmlns:a16="http://schemas.microsoft.com/office/drawing/2014/main" val="3738502525"/>
                    </a:ext>
                  </a:extLst>
                </a:gridCol>
              </a:tblGrid>
              <a:tr h="246133">
                <a:tc>
                  <a:txBody>
                    <a:bodyPr/>
                    <a:lstStyle/>
                    <a:p>
                      <a:pPr marL="0" marR="0">
                        <a:spcBef>
                          <a:spcPts val="0"/>
                        </a:spcBef>
                        <a:spcAft>
                          <a:spcPts val="0"/>
                        </a:spcAft>
                      </a:pPr>
                      <a:r>
                        <a:rPr lang="es-MX" sz="1200" dirty="0">
                          <a:effectLst/>
                          <a:highlight>
                            <a:srgbClr val="233746"/>
                          </a:highlight>
                          <a:latin typeface="Lato" panose="020F0502020204030203" pitchFamily="34" charset="0"/>
                          <a:ea typeface="Gadugi" panose="020B0502040204020203" pitchFamily="34" charset="0"/>
                          <a:cs typeface="Gadugi" panose="020B0502040204020203" pitchFamily="34" charset="0"/>
                        </a:rPr>
                        <a:t> </a:t>
                      </a:r>
                      <a:endParaRPr lang="es-MX" sz="120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200" b="1"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Incapacidad a Largo Plazo (LTD)</a:t>
                      </a:r>
                      <a:endParaRPr lang="es-MX" sz="120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extLst>
                  <a:ext uri="{0D108BD9-81ED-4DB2-BD59-A6C34878D82A}">
                    <a16:rowId xmlns:a16="http://schemas.microsoft.com/office/drawing/2014/main" val="4270106333"/>
                  </a:ext>
                </a:extLst>
              </a:tr>
              <a:tr h="344587">
                <a:tc>
                  <a:txBody>
                    <a:bodyPr/>
                    <a:lstStyle/>
                    <a:p>
                      <a:pPr marL="0" marR="0">
                        <a:spcBef>
                          <a:spcPts val="0"/>
                        </a:spcBef>
                        <a:spcAft>
                          <a:spcPts val="0"/>
                        </a:spcAft>
                      </a:pPr>
                      <a:r>
                        <a:rPr lang="es-MX" sz="1200" b="1"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 </a:t>
                      </a:r>
                      <a:endParaRPr lang="es-MX" sz="120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p>
                      <a:pPr marL="0" marR="0">
                        <a:spcBef>
                          <a:spcPts val="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Inicio de Beneficios</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200" dirty="0">
                          <a:effectLst/>
                          <a:latin typeface="Lato" panose="020F0502020204030203" pitchFamily="34" charset="0"/>
                          <a:ea typeface="Gadugi" panose="020B0502040204020203" pitchFamily="34" charset="0"/>
                          <a:cs typeface="Gadugi" panose="020B0502040204020203" pitchFamily="34" charset="0"/>
                        </a:rPr>
                        <a:t> </a:t>
                      </a:r>
                      <a:endParaRPr lang="es-MX" sz="1200" dirty="0">
                        <a:effectLst/>
                        <a:latin typeface="Gadugi" panose="020B0502040204020203" pitchFamily="34" charset="0"/>
                        <a:ea typeface="Gadugi" panose="020B0502040204020203" pitchFamily="34" charset="0"/>
                        <a:cs typeface="Gadugi" panose="020B0502040204020203" pitchFamily="34" charset="0"/>
                      </a:endParaRPr>
                    </a:p>
                    <a:p>
                      <a:pPr marL="0" marR="0" algn="ctr">
                        <a:spcBef>
                          <a:spcPts val="0"/>
                        </a:spcBef>
                        <a:spcAft>
                          <a:spcPts val="0"/>
                        </a:spcAft>
                      </a:pPr>
                      <a:r>
                        <a:rPr lang="es-MX" sz="1200" dirty="0">
                          <a:effectLst/>
                          <a:latin typeface="Lato" panose="020F0502020204030203" pitchFamily="34" charset="0"/>
                          <a:ea typeface="Gadugi" panose="020B0502040204020203" pitchFamily="34" charset="0"/>
                          <a:cs typeface="Gadugi" panose="020B0502040204020203" pitchFamily="34" charset="0"/>
                        </a:rPr>
                        <a:t>90 días</a:t>
                      </a:r>
                      <a:endParaRPr lang="es-MX" sz="120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72029561"/>
                  </a:ext>
                </a:extLst>
              </a:tr>
              <a:tr h="246133">
                <a:tc>
                  <a:txBody>
                    <a:bodyPr/>
                    <a:lstStyle/>
                    <a:p>
                      <a:pPr marL="0" marR="0">
                        <a:spcBef>
                          <a:spcPts val="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Reemplazo de Ingreso</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200" dirty="0">
                          <a:effectLst/>
                          <a:latin typeface="Lato" panose="020F0502020204030203" pitchFamily="34" charset="0"/>
                          <a:ea typeface="Gadugi" panose="020B0502040204020203" pitchFamily="34" charset="0"/>
                          <a:cs typeface="Gadugi" panose="020B0502040204020203" pitchFamily="34" charset="0"/>
                        </a:rPr>
                        <a:t>60%</a:t>
                      </a:r>
                      <a:endParaRPr lang="es-MX" sz="120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9858849"/>
                  </a:ext>
                </a:extLst>
              </a:tr>
              <a:tr h="377405">
                <a:tc>
                  <a:txBody>
                    <a:bodyPr/>
                    <a:lstStyle/>
                    <a:p>
                      <a:pPr marL="0" marR="0">
                        <a:spcBef>
                          <a:spcPts val="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Beneficio Máximo</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200" dirty="0">
                          <a:effectLst/>
                          <a:latin typeface="Lato" panose="020F0502020204030203" pitchFamily="34" charset="0"/>
                          <a:ea typeface="Gadugi" panose="020B0502040204020203" pitchFamily="34" charset="0"/>
                          <a:cs typeface="Gadugi" panose="020B0502040204020203" pitchFamily="34" charset="0"/>
                        </a:rPr>
                        <a:t>$6,000 Mensual</a:t>
                      </a:r>
                      <a:endParaRPr lang="es-MX" sz="120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443169"/>
                  </a:ext>
                </a:extLst>
              </a:tr>
              <a:tr h="492268">
                <a:tc>
                  <a:txBody>
                    <a:bodyPr/>
                    <a:lstStyle/>
                    <a:p>
                      <a:pPr marL="0" marR="0">
                        <a:spcBef>
                          <a:spcPts val="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Período de Beneficio Máximo</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200" dirty="0">
                          <a:effectLst/>
                          <a:latin typeface="Lato" panose="020F0502020204030203" pitchFamily="34" charset="0"/>
                          <a:ea typeface="Gadugi" panose="020B0502040204020203" pitchFamily="34" charset="0"/>
                          <a:cs typeface="Gadugi" panose="020B0502040204020203" pitchFamily="34" charset="0"/>
                        </a:rPr>
                        <a:t>Edad Normal de Retiro o Jubilación según el Seguro Social (SSNRA)</a:t>
                      </a:r>
                      <a:endParaRPr lang="es-MX" sz="120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8734394"/>
                  </a:ext>
                </a:extLst>
              </a:tr>
              <a:tr h="386635">
                <a:tc>
                  <a:txBody>
                    <a:bodyPr/>
                    <a:lstStyle/>
                    <a:p>
                      <a:pPr marL="0" marR="0">
                        <a:spcBef>
                          <a:spcPts val="0"/>
                        </a:spcBef>
                        <a:spcAft>
                          <a:spcPts val="0"/>
                        </a:spcAft>
                      </a:pPr>
                      <a:r>
                        <a:rPr lang="es-MX" sz="1200" b="1" noProof="0" dirty="0">
                          <a:solidFill>
                            <a:srgbClr val="FFFFFF"/>
                          </a:solidFill>
                          <a:effectLst/>
                          <a:highlight>
                            <a:srgbClr val="233746"/>
                          </a:highlight>
                          <a:latin typeface="Lato" panose="020F0502020204030203" pitchFamily="34" charset="0"/>
                          <a:ea typeface="Gadugi" panose="020B0502040204020203" pitchFamily="34" charset="0"/>
                          <a:cs typeface="Gadugi" panose="020B0502040204020203" pitchFamily="34" charset="0"/>
                        </a:rPr>
                        <a:t>Condición Pre-Existente</a:t>
                      </a:r>
                      <a:endParaRPr lang="es-MX" sz="1200" noProof="0" dirty="0">
                        <a:effectLst/>
                        <a:highlight>
                          <a:srgbClr val="233746"/>
                        </a:highligh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233746"/>
                    </a:solidFill>
                  </a:tcPr>
                </a:tc>
                <a:tc>
                  <a:txBody>
                    <a:bodyPr/>
                    <a:lstStyle/>
                    <a:p>
                      <a:pPr marL="0" marR="0" algn="ctr">
                        <a:spcBef>
                          <a:spcPts val="0"/>
                        </a:spcBef>
                        <a:spcAft>
                          <a:spcPts val="0"/>
                        </a:spcAft>
                      </a:pPr>
                      <a:r>
                        <a:rPr lang="es-MX" sz="1200" dirty="0">
                          <a:effectLst/>
                          <a:latin typeface="Lato" panose="020F0502020204030203" pitchFamily="34" charset="0"/>
                          <a:ea typeface="Gadugi" panose="020B0502040204020203" pitchFamily="34" charset="0"/>
                          <a:cs typeface="Gadugi" panose="020B0502040204020203" pitchFamily="34" charset="0"/>
                        </a:rPr>
                        <a:t>3/12</a:t>
                      </a:r>
                      <a:endParaRPr lang="es-MX" sz="1200" dirty="0">
                        <a:effectLst/>
                        <a:latin typeface="Gadugi" panose="020B0502040204020203" pitchFamily="34" charset="0"/>
                        <a:ea typeface="Gadugi" panose="020B0502040204020203" pitchFamily="34" charset="0"/>
                        <a:cs typeface="Gadugi" panose="020B0502040204020203"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6541626"/>
                  </a:ext>
                </a:extLst>
              </a:tr>
            </a:tbl>
          </a:graphicData>
        </a:graphic>
      </p:graphicFrame>
      <p:sp>
        <p:nvSpPr>
          <p:cNvPr id="9" name="TextBox 15">
            <a:extLst>
              <a:ext uri="{FF2B5EF4-FFF2-40B4-BE49-F238E27FC236}">
                <a16:creationId xmlns:a16="http://schemas.microsoft.com/office/drawing/2014/main" id="{4CB95AAC-09CC-233F-8560-13B851262965}"/>
              </a:ext>
            </a:extLst>
          </p:cNvPr>
          <p:cNvSpPr txBox="1">
            <a:spLocks noChangeArrowheads="1"/>
          </p:cNvSpPr>
          <p:nvPr/>
        </p:nvSpPr>
        <p:spPr bwMode="auto">
          <a:xfrm>
            <a:off x="457200" y="6486771"/>
            <a:ext cx="7067550" cy="461665"/>
          </a:xfrm>
          <a:prstGeom prst="rect">
            <a:avLst/>
          </a:prstGeom>
          <a:ln w="9525">
            <a:solidFill>
              <a:schemeClr val="bg1"/>
            </a:solidFill>
            <a:miter lim="800000"/>
            <a:headEnd/>
            <a:tailEnd/>
          </a:ln>
        </p:spPr>
        <p:style>
          <a:lnRef idx="2">
            <a:schemeClr val="accent1"/>
          </a:lnRef>
          <a:fillRef idx="1">
            <a:schemeClr val="lt1"/>
          </a:fillRef>
          <a:effectRef idx="0">
            <a:schemeClr val="accent1"/>
          </a:effectRef>
          <a:fontRef idx="minor">
            <a:schemeClr val="dk1"/>
          </a:fontRef>
        </p:style>
        <p:txBody>
          <a:bodyPr wrap="square">
            <a:spAutoFit/>
          </a:bodyPr>
          <a:lstStyle>
            <a:lvl1pPr marL="119063" indent="-119063">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None/>
              <a:defRPr/>
            </a:pPr>
            <a:r>
              <a:rPr lang="en-US" altLang="en-US" sz="1200" dirty="0">
                <a:solidFill>
                  <a:srgbClr val="000000"/>
                </a:solidFill>
              </a:rPr>
              <a:t>* </a:t>
            </a:r>
            <a:r>
              <a:rPr lang="en-US" altLang="en-US" sz="1200" dirty="0">
                <a:solidFill>
                  <a:srgbClr val="000000"/>
                </a:solidFill>
                <a:latin typeface="Lato" panose="020F0502020204030203" pitchFamily="34" charset="0"/>
              </a:rPr>
              <a:t>	</a:t>
            </a:r>
            <a:r>
              <a:rPr lang="es-MX" altLang="en-US" sz="1200" dirty="0">
                <a:solidFill>
                  <a:srgbClr val="000000"/>
                </a:solidFill>
                <a:latin typeface="Lato" panose="020F0502020204030203" pitchFamily="34" charset="0"/>
              </a:rPr>
              <a:t>Por favor consulte la Evidencia de Cobertura que explica la variedad completa de servicios cubiertos.</a:t>
            </a:r>
            <a:endParaRPr lang="es-MX" sz="1200" dirty="0">
              <a:latin typeface="Lato" panose="020F0502020204030203" pitchFamily="34" charset="0"/>
              <a:cs typeface="+mn-cs"/>
            </a:endParaRPr>
          </a:p>
          <a:p>
            <a:pPr eaLnBrk="1" hangingPunct="1">
              <a:spcBef>
                <a:spcPct val="0"/>
              </a:spcBef>
              <a:buFontTx/>
              <a:buNone/>
              <a:defRPr/>
            </a:pPr>
            <a:endParaRPr lang="en-US" altLang="en-US" sz="1200" dirty="0">
              <a:solidFill>
                <a:srgbClr val="000000"/>
              </a:solidFill>
              <a:latin typeface="Lato" panose="020F0502020204030203" pitchFamily="34" charset="0"/>
            </a:endParaRPr>
          </a:p>
        </p:txBody>
      </p:sp>
      <p:pic>
        <p:nvPicPr>
          <p:cNvPr id="3" name="Picture 2">
            <a:extLst>
              <a:ext uri="{FF2B5EF4-FFF2-40B4-BE49-F238E27FC236}">
                <a16:creationId xmlns:a16="http://schemas.microsoft.com/office/drawing/2014/main" id="{02BF37F5-A71A-4F19-7244-56CC2A3C736D}"/>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605383" y="1070589"/>
            <a:ext cx="2657631" cy="545220"/>
          </a:xfrm>
          <a:prstGeom prst="rect">
            <a:avLst/>
          </a:prstGeom>
          <a:noFill/>
          <a:ln>
            <a:noFill/>
          </a:ln>
        </p:spPr>
      </p:pic>
    </p:spTree>
  </p:cSld>
  <p:clrMapOvr>
    <a:masterClrMapping/>
  </p:clrMapOvr>
  <p:transition spd="slow" advTm="36201"/>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2" name="TextBox 12">
            <a:extLst>
              <a:ext uri="{FF2B5EF4-FFF2-40B4-BE49-F238E27FC236}">
                <a16:creationId xmlns:a16="http://schemas.microsoft.com/office/drawing/2014/main" id="{3EA04CB1-EC94-4D52-86A2-170BC469D28C}"/>
              </a:ext>
            </a:extLst>
          </p:cNvPr>
          <p:cNvSpPr txBox="1">
            <a:spLocks noChangeArrowheads="1"/>
          </p:cNvSpPr>
          <p:nvPr/>
        </p:nvSpPr>
        <p:spPr bwMode="auto">
          <a:xfrm>
            <a:off x="152400" y="898863"/>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2500" dirty="0">
                <a:solidFill>
                  <a:srgbClr val="7F7F7F"/>
                </a:solidFill>
                <a:latin typeface="Lato" panose="020F0502020204030203" pitchFamily="34" charset="0"/>
              </a:rPr>
              <a:t>Año del Plan 2025-2026</a:t>
            </a:r>
          </a:p>
        </p:txBody>
      </p:sp>
      <p:sp>
        <p:nvSpPr>
          <p:cNvPr id="63493" name="Rectangle 2">
            <a:extLst>
              <a:ext uri="{FF2B5EF4-FFF2-40B4-BE49-F238E27FC236}">
                <a16:creationId xmlns:a16="http://schemas.microsoft.com/office/drawing/2014/main" id="{2D22A210-822D-4BA3-98D8-C6E8A90F5A1B}"/>
              </a:ext>
            </a:extLst>
          </p:cNvPr>
          <p:cNvSpPr>
            <a:spLocks noChangeArrowheads="1"/>
          </p:cNvSpPr>
          <p:nvPr/>
        </p:nvSpPr>
        <p:spPr bwMode="auto">
          <a:xfrm>
            <a:off x="95250" y="38257"/>
            <a:ext cx="889635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2550" dirty="0">
                <a:latin typeface="Lato" panose="020F0502020204030203" pitchFamily="34" charset="0"/>
              </a:rPr>
              <a:t>Puntos Importantes del Programa de Asistencia al Empleado</a:t>
            </a:r>
          </a:p>
        </p:txBody>
      </p:sp>
      <p:sp>
        <p:nvSpPr>
          <p:cNvPr id="63495" name="Slide Number Placeholder 1">
            <a:extLst>
              <a:ext uri="{FF2B5EF4-FFF2-40B4-BE49-F238E27FC236}">
                <a16:creationId xmlns:a16="http://schemas.microsoft.com/office/drawing/2014/main" id="{BBD4B443-5CCE-4F19-8687-7677C464FDBA}"/>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BA3F9B45-5DA3-412D-99FE-85B29812AAF1}" type="slidenum">
              <a:rPr lang="en-US" altLang="en-US" sz="1200" smtClean="0">
                <a:solidFill>
                  <a:srgbClr val="898989"/>
                </a:solidFill>
              </a:rPr>
              <a:pPr>
                <a:spcBef>
                  <a:spcPct val="0"/>
                </a:spcBef>
                <a:buFontTx/>
                <a:buNone/>
              </a:pPr>
              <a:t>19</a:t>
            </a:fld>
            <a:endParaRPr lang="en-US" altLang="en-US" sz="1200" dirty="0">
              <a:solidFill>
                <a:srgbClr val="898989"/>
              </a:solidFill>
            </a:endParaRPr>
          </a:p>
        </p:txBody>
      </p:sp>
      <p:sp>
        <p:nvSpPr>
          <p:cNvPr id="10" name="Rectangle 7">
            <a:extLst>
              <a:ext uri="{FF2B5EF4-FFF2-40B4-BE49-F238E27FC236}">
                <a16:creationId xmlns:a16="http://schemas.microsoft.com/office/drawing/2014/main" id="{EDCA3EC2-5DC6-4771-AEC7-C7DF7624E84A}"/>
              </a:ext>
            </a:extLst>
          </p:cNvPr>
          <p:cNvSpPr>
            <a:spLocks noChangeArrowheads="1"/>
          </p:cNvSpPr>
          <p:nvPr/>
        </p:nvSpPr>
        <p:spPr bwMode="auto">
          <a:xfrm>
            <a:off x="290584" y="1678172"/>
            <a:ext cx="8251697" cy="1354217"/>
          </a:xfrm>
          <a:prstGeom prst="rect">
            <a:avLst/>
          </a:prstGeom>
          <a:noFill/>
          <a:ln>
            <a:noFill/>
          </a:ln>
          <a:effectLst/>
        </p:spPr>
        <p:txBody>
          <a:bodyPr wrap="square" anchor="ctr">
            <a:spAutoFit/>
          </a:bodyPr>
          <a:lstStyle>
            <a:lvl1pPr eaLnBrk="0" hangingPunct="0">
              <a:spcBef>
                <a:spcPct val="20000"/>
              </a:spcBef>
              <a:buFont typeface="Arial" charset="0"/>
              <a:buChar char="•"/>
              <a:tabLst>
                <a:tab pos="0" algn="l"/>
              </a:tabLst>
              <a:defRPr sz="3200">
                <a:solidFill>
                  <a:schemeClr val="tx1"/>
                </a:solidFill>
                <a:latin typeface="Calibri" pitchFamily="34" charset="0"/>
              </a:defRPr>
            </a:lvl1pPr>
            <a:lvl2pPr marL="742950" indent="-285750" eaLnBrk="0" hangingPunct="0">
              <a:spcBef>
                <a:spcPct val="20000"/>
              </a:spcBef>
              <a:buFont typeface="Arial" charset="0"/>
              <a:buChar char="–"/>
              <a:tabLst>
                <a:tab pos="0" algn="l"/>
              </a:tabLst>
              <a:defRPr sz="2800">
                <a:solidFill>
                  <a:schemeClr val="tx1"/>
                </a:solidFill>
                <a:latin typeface="Calibri" pitchFamily="34" charset="0"/>
              </a:defRPr>
            </a:lvl2pPr>
            <a:lvl3pPr marL="1143000" indent="-228600" eaLnBrk="0" hangingPunct="0">
              <a:spcBef>
                <a:spcPct val="20000"/>
              </a:spcBef>
              <a:buFont typeface="Arial" charset="0"/>
              <a:buChar char="•"/>
              <a:tabLst>
                <a:tab pos="0" algn="l"/>
              </a:tabLst>
              <a:defRPr sz="2400">
                <a:solidFill>
                  <a:schemeClr val="tx1"/>
                </a:solidFill>
                <a:latin typeface="Calibri" pitchFamily="34" charset="0"/>
              </a:defRPr>
            </a:lvl3pPr>
            <a:lvl4pPr marL="1600200" indent="-228600" eaLnBrk="0" hangingPunct="0">
              <a:spcBef>
                <a:spcPct val="20000"/>
              </a:spcBef>
              <a:buFont typeface="Arial" charset="0"/>
              <a:buChar char="–"/>
              <a:tabLst>
                <a:tab pos="0" algn="l"/>
              </a:tabLst>
              <a:defRPr sz="2000">
                <a:solidFill>
                  <a:schemeClr val="tx1"/>
                </a:solidFill>
                <a:latin typeface="Calibri" pitchFamily="34" charset="0"/>
              </a:defRPr>
            </a:lvl4pPr>
            <a:lvl5pPr marL="2057400" indent="-228600" eaLnBrk="0" hangingPunct="0">
              <a:spcBef>
                <a:spcPct val="20000"/>
              </a:spcBef>
              <a:buFont typeface="Arial" charset="0"/>
              <a:buChar char="»"/>
              <a:tabLst>
                <a:tab pos="0" algn="l"/>
              </a:tabLst>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tabLst>
                <a:tab pos="0" algn="l"/>
              </a:tabLst>
              <a:defRPr sz="2000">
                <a:solidFill>
                  <a:schemeClr val="tx1"/>
                </a:solidFill>
                <a:latin typeface="Calibri" pitchFamily="34" charset="0"/>
              </a:defRPr>
            </a:lvl9pPr>
          </a:lstStyle>
          <a:p>
            <a:pPr algn="just">
              <a:spcBef>
                <a:spcPct val="0"/>
              </a:spcBef>
              <a:buFont typeface="Symbol" pitchFamily="18" charset="2"/>
              <a:buNone/>
              <a:defRPr/>
            </a:pPr>
            <a:r>
              <a:rPr lang="en-US" altLang="en-US" sz="2200" b="1" i="1" dirty="0">
                <a:solidFill>
                  <a:schemeClr val="accent6">
                    <a:lumMod val="50000"/>
                  </a:schemeClr>
                </a:solidFill>
                <a:latin typeface="Lato" panose="020F0502020204030203" pitchFamily="34" charset="0"/>
                <a:cs typeface="+mn-cs"/>
              </a:rPr>
              <a:t>Whetstone Distribution </a:t>
            </a:r>
            <a:r>
              <a:rPr lang="es-MX" altLang="en-US" sz="2000" dirty="0">
                <a:latin typeface="Lato" panose="020F0502020204030203" pitchFamily="34" charset="0"/>
                <a:cs typeface="+mn-cs"/>
              </a:rPr>
              <a:t>proporciona a los empleados de tiempo completo con un Programa de Asistencia al Empleado sin costo adicional. Por favor, cuando llame, mencione el nombre del empleador/compañía.</a:t>
            </a:r>
            <a:endParaRPr lang="en-US" altLang="en-US" sz="2200" dirty="0">
              <a:latin typeface="Lato" panose="020F0502020204030203" pitchFamily="34" charset="0"/>
              <a:cs typeface="+mn-cs"/>
            </a:endParaRPr>
          </a:p>
        </p:txBody>
      </p:sp>
      <p:pic>
        <p:nvPicPr>
          <p:cNvPr id="2" name="Picture 12">
            <a:extLst>
              <a:ext uri="{FF2B5EF4-FFF2-40B4-BE49-F238E27FC236}">
                <a16:creationId xmlns:a16="http://schemas.microsoft.com/office/drawing/2014/main" id="{994B4988-846A-46B0-8531-A9A7FBF78E3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p:blipFill>
        <p:spPr bwMode="auto">
          <a:xfrm>
            <a:off x="6934200" y="6269780"/>
            <a:ext cx="1444752" cy="39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91FC06E2-7242-B5ED-5908-82CA2983C0A1}"/>
              </a:ext>
            </a:extLst>
          </p:cNvPr>
          <p:cNvPicPr>
            <a:picLocks noChangeAspect="1"/>
          </p:cNvPicPr>
          <p:nvPr/>
        </p:nvPicPr>
        <p:blipFill>
          <a:blip r:embed="rId4"/>
          <a:stretch>
            <a:fillRect/>
          </a:stretch>
        </p:blipFill>
        <p:spPr>
          <a:xfrm>
            <a:off x="5778908" y="1074757"/>
            <a:ext cx="2310584" cy="512108"/>
          </a:xfrm>
          <a:prstGeom prst="rect">
            <a:avLst/>
          </a:prstGeom>
        </p:spPr>
      </p:pic>
      <p:pic>
        <p:nvPicPr>
          <p:cNvPr id="5" name="Picture 4">
            <a:extLst>
              <a:ext uri="{FF2B5EF4-FFF2-40B4-BE49-F238E27FC236}">
                <a16:creationId xmlns:a16="http://schemas.microsoft.com/office/drawing/2014/main" id="{1DCC6356-433F-21C2-D3E5-1FBBBAFC08F0}"/>
              </a:ext>
            </a:extLst>
          </p:cNvPr>
          <p:cNvPicPr>
            <a:picLocks noChangeAspect="1"/>
          </p:cNvPicPr>
          <p:nvPr/>
        </p:nvPicPr>
        <p:blipFill>
          <a:blip r:embed="rId5"/>
          <a:stretch>
            <a:fillRect/>
          </a:stretch>
        </p:blipFill>
        <p:spPr>
          <a:xfrm>
            <a:off x="95250" y="3078241"/>
            <a:ext cx="8953500" cy="1381125"/>
          </a:xfrm>
          <a:prstGeom prst="rect">
            <a:avLst/>
          </a:prstGeom>
        </p:spPr>
      </p:pic>
      <p:sp>
        <p:nvSpPr>
          <p:cNvPr id="6" name="TextBox 5">
            <a:extLst>
              <a:ext uri="{FF2B5EF4-FFF2-40B4-BE49-F238E27FC236}">
                <a16:creationId xmlns:a16="http://schemas.microsoft.com/office/drawing/2014/main" id="{0E9FA9AD-6C55-AE0A-182E-36C04F466954}"/>
              </a:ext>
            </a:extLst>
          </p:cNvPr>
          <p:cNvSpPr txBox="1"/>
          <p:nvPr/>
        </p:nvSpPr>
        <p:spPr>
          <a:xfrm>
            <a:off x="290585" y="4684583"/>
            <a:ext cx="8251697" cy="1631216"/>
          </a:xfrm>
          <a:prstGeom prst="rect">
            <a:avLst/>
          </a:prstGeom>
          <a:noFill/>
        </p:spPr>
        <p:txBody>
          <a:bodyPr wrap="square" rtlCol="0">
            <a:spAutoFit/>
          </a:bodyPr>
          <a:lstStyle/>
          <a:p>
            <a:pPr algn="just"/>
            <a:r>
              <a:rPr lang="es-MX" sz="2000" dirty="0">
                <a:latin typeface="Lato" panose="020F0502020204030203"/>
              </a:rPr>
              <a:t>Un programa de asistencia al empleado es un programa basado en el trabajo, que ofrece evaluaciones confidenciales y gratuitas, asesoramiento a corto plazo, referencias, y servicios de seguimiento a los empleados que tengan problemas personales y/o relacionados con el trabajo</a:t>
            </a:r>
            <a:endParaRPr lang="en-US" sz="2000" dirty="0">
              <a:latin typeface="Lato" panose="020F0502020204030203"/>
            </a:endParaRPr>
          </a:p>
        </p:txBody>
      </p:sp>
    </p:spTree>
  </p:cSld>
  <p:clrMapOvr>
    <a:masterClrMapping/>
  </p:clrMapOvr>
  <p:transition spd="slow" advTm="30672"/>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A close up of a piece of paper&#10;&#10;Description automatically generated">
            <a:extLst>
              <a:ext uri="{FF2B5EF4-FFF2-40B4-BE49-F238E27FC236}">
                <a16:creationId xmlns:a16="http://schemas.microsoft.com/office/drawing/2014/main" id="{4A2678EB-5BAC-4122-988B-B3D503C1A1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17637">
            <a:off x="42863" y="88900"/>
            <a:ext cx="2451100" cy="184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Rectangle 8">
            <a:extLst>
              <a:ext uri="{FF2B5EF4-FFF2-40B4-BE49-F238E27FC236}">
                <a16:creationId xmlns:a16="http://schemas.microsoft.com/office/drawing/2014/main" id="{858064A4-A16F-4A2F-BDE2-D591FAAC906B}"/>
              </a:ext>
            </a:extLst>
          </p:cNvPr>
          <p:cNvSpPr>
            <a:spLocks noChangeArrowheads="1"/>
          </p:cNvSpPr>
          <p:nvPr/>
        </p:nvSpPr>
        <p:spPr bwMode="auto">
          <a:xfrm>
            <a:off x="457200" y="1898071"/>
            <a:ext cx="8229600" cy="4300538"/>
          </a:xfrm>
          <a:prstGeom prst="rect">
            <a:avLst/>
          </a:prstGeom>
          <a:noFill/>
          <a:ln>
            <a:noFill/>
          </a:ln>
        </p:spPr>
        <p:txBody>
          <a:bodyPr/>
          <a:lstStyle/>
          <a:p>
            <a:pPr marL="461963" indent="-342900">
              <a:spcBef>
                <a:spcPct val="20000"/>
              </a:spcBef>
              <a:buFont typeface="Courier New" panose="02070309020205020404" pitchFamily="49" charset="0"/>
              <a:buChar char="o"/>
              <a:defRPr/>
            </a:pPr>
            <a:r>
              <a:rPr lang="es-MX" sz="2000" dirty="0">
                <a:latin typeface="Lato" panose="020F0502020204030203" pitchFamily="34" charset="0"/>
                <a:cs typeface="+mn-cs"/>
              </a:rPr>
              <a:t>La fecha límite para inscribirse o declinar cobertura es:</a:t>
            </a:r>
          </a:p>
          <a:p>
            <a:pPr marL="804863" lvl="1" indent="-228600">
              <a:spcBef>
                <a:spcPct val="20000"/>
              </a:spcBef>
              <a:buClr>
                <a:schemeClr val="tx1"/>
              </a:buClr>
              <a:buFont typeface="Arial" charset="0"/>
              <a:buChar char="•"/>
              <a:defRPr/>
            </a:pPr>
            <a:r>
              <a:rPr lang="es-MX" sz="2000" b="1" u="sng" dirty="0">
                <a:solidFill>
                  <a:schemeClr val="accent6">
                    <a:lumMod val="50000"/>
                  </a:schemeClr>
                </a:solidFill>
                <a:latin typeface="Lato" panose="020F0502020204030203" pitchFamily="34" charset="0"/>
                <a:cs typeface="+mn-cs"/>
              </a:rPr>
              <a:t>Viernes, 8 de Agosto de 2025</a:t>
            </a:r>
          </a:p>
          <a:p>
            <a:pPr marL="347663" indent="-228600">
              <a:spcBef>
                <a:spcPct val="20000"/>
              </a:spcBef>
              <a:buFont typeface="Arial" charset="0"/>
              <a:buChar char="•"/>
              <a:defRPr/>
            </a:pPr>
            <a:endParaRPr lang="es-MX" sz="1200" dirty="0">
              <a:latin typeface="Lato" panose="020F0502020204030203" pitchFamily="34" charset="0"/>
              <a:cs typeface="+mn-cs"/>
            </a:endParaRPr>
          </a:p>
          <a:p>
            <a:pPr marL="461963" indent="-342900">
              <a:spcBef>
                <a:spcPct val="20000"/>
              </a:spcBef>
              <a:buFont typeface="Courier New" panose="02070309020205020404" pitchFamily="49" charset="0"/>
              <a:buChar char="o"/>
              <a:defRPr/>
            </a:pPr>
            <a:r>
              <a:rPr lang="es-MX" altLang="en-US" sz="2000" dirty="0">
                <a:latin typeface="Lato" panose="020F0502020204030203" pitchFamily="34" charset="0"/>
                <a:cs typeface="+mn-cs"/>
              </a:rPr>
              <a:t>Asegúrese de utilizar proveedores Dentro de la Red (ej., doctores, hospitales y dentistas)</a:t>
            </a:r>
          </a:p>
          <a:p>
            <a:pPr marL="461963" indent="-342900">
              <a:spcBef>
                <a:spcPct val="20000"/>
              </a:spcBef>
              <a:buFont typeface="Courier New" panose="02070309020205020404" pitchFamily="49" charset="0"/>
              <a:buChar char="o"/>
              <a:defRPr/>
            </a:pPr>
            <a:endParaRPr lang="es-MX" altLang="en-US" sz="1200" dirty="0">
              <a:latin typeface="Lato" panose="020F0502020204030203" pitchFamily="34" charset="0"/>
              <a:cs typeface="+mn-cs"/>
            </a:endParaRPr>
          </a:p>
          <a:p>
            <a:pPr marL="461963" indent="-342900">
              <a:spcBef>
                <a:spcPct val="20000"/>
              </a:spcBef>
              <a:buFont typeface="Courier New" panose="02070309020205020404" pitchFamily="49" charset="0"/>
              <a:buChar char="o"/>
              <a:defRPr/>
            </a:pPr>
            <a:r>
              <a:rPr lang="es-MX" altLang="en-US" sz="2000" dirty="0">
                <a:latin typeface="Lato" panose="020F0502020204030203" pitchFamily="34" charset="0"/>
                <a:cs typeface="+mn-cs"/>
              </a:rPr>
              <a:t>Aproveche los servicios preventivos médicos </a:t>
            </a:r>
            <a:r>
              <a:rPr lang="es-MX" altLang="en-US" sz="2000" u="sng" dirty="0">
                <a:latin typeface="Lato" panose="020F0502020204030203" pitchFamily="34" charset="0"/>
                <a:cs typeface="+mn-cs"/>
              </a:rPr>
              <a:t>y</a:t>
            </a:r>
            <a:r>
              <a:rPr lang="es-MX" altLang="en-US" sz="2000" dirty="0">
                <a:latin typeface="Lato" panose="020F0502020204030203" pitchFamily="34" charset="0"/>
                <a:cs typeface="+mn-cs"/>
              </a:rPr>
              <a:t> dentales que </a:t>
            </a:r>
            <a:r>
              <a:rPr lang="es-MX" altLang="en-US" sz="2000" dirty="0" err="1">
                <a:latin typeface="Lato" panose="020F0502020204030203" pitchFamily="34" charset="0"/>
                <a:cs typeface="+mn-cs"/>
              </a:rPr>
              <a:t>estan</a:t>
            </a:r>
            <a:r>
              <a:rPr lang="es-MX" altLang="en-US" sz="2000" dirty="0">
                <a:latin typeface="Lato" panose="020F0502020204030203" pitchFamily="34" charset="0"/>
                <a:cs typeface="+mn-cs"/>
              </a:rPr>
              <a:t> cubiertos al 100%.</a:t>
            </a:r>
          </a:p>
          <a:p>
            <a:pPr marL="119063">
              <a:spcBef>
                <a:spcPct val="20000"/>
              </a:spcBef>
              <a:defRPr/>
            </a:pPr>
            <a:endParaRPr lang="es-MX" altLang="en-US" sz="1200" dirty="0">
              <a:latin typeface="Lato" panose="020F0502020204030203" pitchFamily="34" charset="0"/>
              <a:cs typeface="+mn-cs"/>
            </a:endParaRPr>
          </a:p>
          <a:p>
            <a:pPr marL="461963" indent="-342900">
              <a:spcBef>
                <a:spcPct val="20000"/>
              </a:spcBef>
              <a:buFont typeface="Courier New" panose="02070309020205020404" pitchFamily="49" charset="0"/>
              <a:buChar char="o"/>
              <a:defRPr/>
            </a:pPr>
            <a:r>
              <a:rPr lang="es-MX" altLang="en-US" sz="2000" dirty="0">
                <a:latin typeface="Lato" panose="020F0502020204030203" pitchFamily="34" charset="0"/>
                <a:cs typeface="+mn-cs"/>
              </a:rPr>
              <a:t>Considere una HSA, una FSA, y otros Beneficios Voluntarios.</a:t>
            </a:r>
          </a:p>
          <a:p>
            <a:pPr marL="461963" indent="-342900">
              <a:spcBef>
                <a:spcPct val="20000"/>
              </a:spcBef>
              <a:buFont typeface="Courier New" panose="02070309020205020404" pitchFamily="49" charset="0"/>
              <a:buChar char="o"/>
              <a:defRPr/>
            </a:pPr>
            <a:endParaRPr lang="es-MX" altLang="en-US" sz="1200" dirty="0">
              <a:latin typeface="Lato" panose="020F0502020204030203" pitchFamily="34" charset="0"/>
              <a:cs typeface="+mn-cs"/>
            </a:endParaRPr>
          </a:p>
          <a:p>
            <a:pPr marL="461963" indent="-342900">
              <a:spcBef>
                <a:spcPct val="20000"/>
              </a:spcBef>
              <a:buFont typeface="Courier New" panose="02070309020205020404" pitchFamily="49" charset="0"/>
              <a:buChar char="o"/>
              <a:defRPr/>
            </a:pPr>
            <a:r>
              <a:rPr lang="es-MX" altLang="en-US" sz="2000" dirty="0">
                <a:latin typeface="Lato" panose="020F0502020204030203" pitchFamily="34" charset="0"/>
                <a:cs typeface="+mn-cs"/>
              </a:rPr>
              <a:t>Acceda al sitio web de Beneficios a través de </a:t>
            </a:r>
            <a:r>
              <a:rPr lang="es-MX" altLang="en-US" sz="2000" dirty="0" err="1">
                <a:latin typeface="Lato" panose="020F0502020204030203" pitchFamily="34" charset="0"/>
                <a:cs typeface="+mn-cs"/>
              </a:rPr>
              <a:t>Paylocity</a:t>
            </a:r>
            <a:r>
              <a:rPr lang="es-MX" altLang="en-US" sz="2000" dirty="0">
                <a:latin typeface="Lato" panose="020F0502020204030203" pitchFamily="34" charset="0"/>
                <a:cs typeface="+mn-cs"/>
              </a:rPr>
              <a:t>.</a:t>
            </a:r>
          </a:p>
          <a:p>
            <a:pPr marL="119063">
              <a:spcBef>
                <a:spcPct val="20000"/>
              </a:spcBef>
              <a:defRPr/>
            </a:pPr>
            <a:endParaRPr lang="es-MX" altLang="en-US" sz="500" dirty="0">
              <a:latin typeface="Lato" panose="020F0502020204030203" pitchFamily="34" charset="0"/>
            </a:endParaRPr>
          </a:p>
          <a:p>
            <a:pPr marL="119063">
              <a:spcBef>
                <a:spcPct val="20000"/>
              </a:spcBef>
              <a:defRPr/>
            </a:pPr>
            <a:r>
              <a:rPr lang="es-MX" altLang="en-US" sz="2000" dirty="0">
                <a:latin typeface="Lato" panose="020F0502020204030203" pitchFamily="34" charset="0"/>
              </a:rPr>
              <a:t>Usted </a:t>
            </a:r>
            <a:r>
              <a:rPr lang="es-MX" altLang="en-US" sz="2000" b="1" u="sng" dirty="0">
                <a:latin typeface="Lato" panose="020F0502020204030203" pitchFamily="34" charset="0"/>
              </a:rPr>
              <a:t>DEBE</a:t>
            </a:r>
            <a:r>
              <a:rPr lang="es-MX" altLang="en-US" sz="2000" dirty="0">
                <a:latin typeface="Lato" panose="020F0502020204030203" pitchFamily="34" charset="0"/>
              </a:rPr>
              <a:t> inscribirse/hacer cambios a través de </a:t>
            </a:r>
            <a:r>
              <a:rPr lang="es-MX" altLang="en-US" sz="2000" b="1" dirty="0" err="1">
                <a:solidFill>
                  <a:schemeClr val="accent6">
                    <a:lumMod val="50000"/>
                  </a:schemeClr>
                </a:solidFill>
                <a:latin typeface="Lato" panose="020F0502020204030203" pitchFamily="34" charset="0"/>
              </a:rPr>
              <a:t>Paylocity</a:t>
            </a:r>
            <a:r>
              <a:rPr lang="es-MX" altLang="en-US" sz="2000" b="1" dirty="0">
                <a:solidFill>
                  <a:schemeClr val="accent6">
                    <a:lumMod val="50000"/>
                  </a:schemeClr>
                </a:solidFill>
                <a:latin typeface="Lato" panose="020F0502020204030203" pitchFamily="34" charset="0"/>
              </a:rPr>
              <a:t> </a:t>
            </a:r>
            <a:r>
              <a:rPr lang="es-MX" sz="2000" b="1" u="sng" kern="100" dirty="0">
                <a:effectLst/>
                <a:latin typeface="Lato" panose="020F0502020204030203" pitchFamily="34" charset="0"/>
                <a:ea typeface="Lato" panose="020F0502020204030203" pitchFamily="34" charset="0"/>
                <a:cs typeface="Lato" panose="020F0502020204030203" pitchFamily="34" charset="0"/>
              </a:rPr>
              <a:t>incluso si está renunciando a cobertura</a:t>
            </a:r>
            <a:endParaRPr lang="es-MX" altLang="en-US" sz="2000" dirty="0">
              <a:latin typeface="Lato" panose="020F0502020204030203" pitchFamily="34" charset="0"/>
              <a:cs typeface="+mn-cs"/>
            </a:endParaRPr>
          </a:p>
          <a:p>
            <a:pPr marL="119063">
              <a:spcBef>
                <a:spcPct val="20000"/>
              </a:spcBef>
              <a:defRPr/>
            </a:pPr>
            <a:endParaRPr lang="es-MX" sz="2800" dirty="0">
              <a:latin typeface="Lato" panose="020F0502020204030203"/>
              <a:cs typeface="+mn-cs"/>
            </a:endParaRPr>
          </a:p>
          <a:p>
            <a:pPr marL="347663" indent="-228600">
              <a:spcBef>
                <a:spcPct val="20000"/>
              </a:spcBef>
              <a:buFont typeface="Arial" charset="0"/>
              <a:buChar char="•"/>
              <a:defRPr/>
            </a:pPr>
            <a:endParaRPr lang="es-MX" sz="2800" dirty="0">
              <a:latin typeface="+mn-lt"/>
              <a:cs typeface="+mn-cs"/>
            </a:endParaRPr>
          </a:p>
          <a:p>
            <a:pPr marL="609600" indent="-609600">
              <a:spcBef>
                <a:spcPct val="20000"/>
              </a:spcBef>
              <a:buFont typeface="Arial" charset="0"/>
              <a:buNone/>
              <a:defRPr/>
            </a:pPr>
            <a:endParaRPr lang="es-MX" sz="2800" b="1" u="sng" dirty="0">
              <a:solidFill>
                <a:srgbClr val="0058B0"/>
              </a:solidFill>
              <a:latin typeface="Calibri" pitchFamily="34" charset="0"/>
              <a:cs typeface="+mn-cs"/>
            </a:endParaRPr>
          </a:p>
          <a:p>
            <a:pPr marL="609600" indent="-609600">
              <a:lnSpc>
                <a:spcPct val="20000"/>
              </a:lnSpc>
              <a:spcBef>
                <a:spcPct val="20000"/>
              </a:spcBef>
              <a:buFont typeface="Arial" charset="0"/>
              <a:buChar char="•"/>
              <a:defRPr/>
            </a:pPr>
            <a:endParaRPr lang="es-MX" sz="2800" u="sng" dirty="0">
              <a:latin typeface="Calibri" pitchFamily="34" charset="0"/>
              <a:cs typeface="+mn-cs"/>
            </a:endParaRPr>
          </a:p>
          <a:p>
            <a:pPr>
              <a:spcBef>
                <a:spcPct val="20000"/>
              </a:spcBef>
              <a:defRPr/>
            </a:pPr>
            <a:endParaRPr lang="es-MX" sz="2800" u="sng" dirty="0">
              <a:latin typeface="Calibri" pitchFamily="34" charset="0"/>
              <a:cs typeface="+mn-cs"/>
            </a:endParaRPr>
          </a:p>
          <a:p>
            <a:pPr marL="990600" lvl="1" indent="-533400">
              <a:spcBef>
                <a:spcPct val="20000"/>
              </a:spcBef>
              <a:defRPr/>
            </a:pPr>
            <a:endParaRPr lang="es-MX" sz="2400" b="1" dirty="0">
              <a:latin typeface="Calibri" pitchFamily="34" charset="0"/>
              <a:cs typeface="+mn-cs"/>
            </a:endParaRPr>
          </a:p>
        </p:txBody>
      </p:sp>
      <p:sp>
        <p:nvSpPr>
          <p:cNvPr id="51204" name="Rectangle 2">
            <a:extLst>
              <a:ext uri="{FF2B5EF4-FFF2-40B4-BE49-F238E27FC236}">
                <a16:creationId xmlns:a16="http://schemas.microsoft.com/office/drawing/2014/main" id="{C65A3B9A-3F2A-4AA0-AD95-9E637F8A52CB}"/>
              </a:ext>
            </a:extLst>
          </p:cNvPr>
          <p:cNvSpPr>
            <a:spLocks noChangeArrowheads="1"/>
          </p:cNvSpPr>
          <p:nvPr/>
        </p:nvSpPr>
        <p:spPr bwMode="auto">
          <a:xfrm>
            <a:off x="695324" y="304800"/>
            <a:ext cx="8229599"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r" eaLnBrk="1" hangingPunct="1">
              <a:spcBef>
                <a:spcPct val="0"/>
              </a:spcBef>
              <a:buFontTx/>
              <a:buNone/>
            </a:pPr>
            <a:r>
              <a:rPr lang="es-MX" altLang="en-US" sz="3400" dirty="0">
                <a:latin typeface="Lato" panose="020F0502020204030203" pitchFamily="34" charset="0"/>
              </a:rPr>
              <a:t>Algunos Recordatorios Importantes</a:t>
            </a:r>
          </a:p>
        </p:txBody>
      </p:sp>
      <p:sp>
        <p:nvSpPr>
          <p:cNvPr id="51205" name="Slide Number Placeholder 1">
            <a:extLst>
              <a:ext uri="{FF2B5EF4-FFF2-40B4-BE49-F238E27FC236}">
                <a16:creationId xmlns:a16="http://schemas.microsoft.com/office/drawing/2014/main" id="{AA29196E-CE11-41DE-8DF2-A81A2A7926AD}"/>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FontTx/>
              <a:buNone/>
            </a:pPr>
            <a:fld id="{D8B33CBB-8F6D-4288-B7BC-E6A740897320}" type="slidenum">
              <a:rPr lang="en-US" altLang="en-US" sz="1200" smtClean="0">
                <a:solidFill>
                  <a:srgbClr val="898989"/>
                </a:solidFill>
              </a:rPr>
              <a:pPr>
                <a:spcBef>
                  <a:spcPct val="0"/>
                </a:spcBef>
                <a:buFontTx/>
                <a:buNone/>
              </a:pPr>
              <a:t>20</a:t>
            </a:fld>
            <a:endParaRPr lang="en-US" altLang="en-US" sz="1200">
              <a:solidFill>
                <a:srgbClr val="898989"/>
              </a:solidFill>
            </a:endParaRPr>
          </a:p>
        </p:txBody>
      </p:sp>
      <p:sp>
        <p:nvSpPr>
          <p:cNvPr id="51206" name="TextBox 12">
            <a:extLst>
              <a:ext uri="{FF2B5EF4-FFF2-40B4-BE49-F238E27FC236}">
                <a16:creationId xmlns:a16="http://schemas.microsoft.com/office/drawing/2014/main" id="{65A6AC46-2C8D-4A33-9920-6D64373C6C67}"/>
              </a:ext>
            </a:extLst>
          </p:cNvPr>
          <p:cNvSpPr txBox="1">
            <a:spLocks noChangeArrowheads="1"/>
          </p:cNvSpPr>
          <p:nvPr/>
        </p:nvSpPr>
        <p:spPr bwMode="auto">
          <a:xfrm>
            <a:off x="4724400" y="1238250"/>
            <a:ext cx="3905250"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s-MX" altLang="en-US" sz="2500" dirty="0">
                <a:solidFill>
                  <a:srgbClr val="7F7F7F"/>
                </a:solidFill>
                <a:latin typeface="Lato" panose="020F0502020204030203" pitchFamily="34" charset="0"/>
              </a:rPr>
              <a:t>Año del Plan 2025-2026</a:t>
            </a:r>
          </a:p>
        </p:txBody>
      </p:sp>
      <p:pic>
        <p:nvPicPr>
          <p:cNvPr id="8" name="Picture 14">
            <a:extLst>
              <a:ext uri="{FF2B5EF4-FFF2-40B4-BE49-F238E27FC236}">
                <a16:creationId xmlns:a16="http://schemas.microsoft.com/office/drawing/2014/main" id="{28D55ED2-8E20-4938-9615-A7D4A4AD5D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553" y="2895600"/>
            <a:ext cx="440945" cy="3515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2">
            <a:extLst>
              <a:ext uri="{FF2B5EF4-FFF2-40B4-BE49-F238E27FC236}">
                <a16:creationId xmlns:a16="http://schemas.microsoft.com/office/drawing/2014/main" id="{69ED7570-2037-41E3-88F9-680FBA5E832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p:blipFill>
        <p:spPr bwMode="auto">
          <a:xfrm>
            <a:off x="6897624" y="6185498"/>
            <a:ext cx="1444752" cy="39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spd="slow" p14:dur="2000" advTm="55044"/>
    </mc:Choice>
    <mc:Fallback xmlns="">
      <p:transition spd="slow" advTm="55044"/>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513485F-FD05-4598-B791-4D7EA1566434}"/>
              </a:ext>
            </a:extLst>
          </p:cNvPr>
          <p:cNvSpPr>
            <a:spLocks noGrp="1"/>
          </p:cNvSpPr>
          <p:nvPr>
            <p:ph type="sldNum" sz="quarter" idx="12"/>
          </p:nvPr>
        </p:nvSpPr>
        <p:spPr/>
        <p:txBody>
          <a:bodyPr/>
          <a:lstStyle/>
          <a:p>
            <a:pPr>
              <a:defRPr/>
            </a:pPr>
            <a:fld id="{6BC5078C-D092-4CA5-8290-27CAB5A0A9CD}" type="slidenum">
              <a:rPr lang="en-US" altLang="en-US" smtClean="0"/>
              <a:pPr>
                <a:defRPr/>
              </a:pPr>
              <a:t>21</a:t>
            </a:fld>
            <a:endParaRPr lang="en-US" altLang="en-US" dirty="0"/>
          </a:p>
        </p:txBody>
      </p:sp>
      <p:pic>
        <p:nvPicPr>
          <p:cNvPr id="7" name="Picture 6">
            <a:extLst>
              <a:ext uri="{FF2B5EF4-FFF2-40B4-BE49-F238E27FC236}">
                <a16:creationId xmlns:a16="http://schemas.microsoft.com/office/drawing/2014/main" id="{B44BD597-2535-E6D4-FDD7-935DD97AC4B7}"/>
              </a:ext>
            </a:extLst>
          </p:cNvPr>
          <p:cNvPicPr>
            <a:picLocks noChangeAspect="1"/>
          </p:cNvPicPr>
          <p:nvPr/>
        </p:nvPicPr>
        <p:blipFill>
          <a:blip r:embed="rId3"/>
          <a:stretch>
            <a:fillRect/>
          </a:stretch>
        </p:blipFill>
        <p:spPr>
          <a:xfrm>
            <a:off x="0" y="9938"/>
            <a:ext cx="9144000" cy="6085907"/>
          </a:xfrm>
          <a:prstGeom prst="rect">
            <a:avLst/>
          </a:prstGeom>
        </p:spPr>
      </p:pic>
      <p:sp>
        <p:nvSpPr>
          <p:cNvPr id="10" name="Rectangle 9">
            <a:extLst>
              <a:ext uri="{FF2B5EF4-FFF2-40B4-BE49-F238E27FC236}">
                <a16:creationId xmlns:a16="http://schemas.microsoft.com/office/drawing/2014/main" id="{CA4F3546-5A15-22D8-E32D-0178AF0D28BE}"/>
              </a:ext>
            </a:extLst>
          </p:cNvPr>
          <p:cNvSpPr/>
          <p:nvPr/>
        </p:nvSpPr>
        <p:spPr>
          <a:xfrm>
            <a:off x="-228" y="5656469"/>
            <a:ext cx="9143771" cy="1201531"/>
          </a:xfrm>
          <a:prstGeom prst="rect">
            <a:avLst/>
          </a:prstGeom>
          <a:solidFill>
            <a:schemeClr val="bg1">
              <a:lumMod val="95000"/>
            </a:schemeClr>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2">
            <a:extLst>
              <a:ext uri="{FF2B5EF4-FFF2-40B4-BE49-F238E27FC236}">
                <a16:creationId xmlns:a16="http://schemas.microsoft.com/office/drawing/2014/main" id="{17803157-B1D6-468E-3901-AC77A812D0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3162300" y="5872654"/>
            <a:ext cx="2819400" cy="780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81039322"/>
      </p:ext>
    </p:extLst>
  </p:cSld>
  <p:clrMapOvr>
    <a:masterClrMapping/>
  </p:clrMapOvr>
  <mc:AlternateContent xmlns:mc="http://schemas.openxmlformats.org/markup-compatibility/2006" xmlns:p14="http://schemas.microsoft.com/office/powerpoint/2010/main">
    <mc:Choice Requires="p14">
      <p:transition spd="slow" p14:dur="2000" advTm="16958"/>
    </mc:Choice>
    <mc:Fallback xmlns="">
      <p:transition spd="slow" advTm="16958"/>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UE text slide">
  <a:themeElements>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fontScheme name="BLUE text slide">
      <a:majorFont>
        <a:latin typeface="Arial"/>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1" i="0" u="none" strike="noStrike" cap="none" normalizeH="0" baseline="0">
            <a:ln>
              <a:noFill/>
            </a:ln>
            <a:solidFill>
              <a:srgbClr val="646D72"/>
            </a:solidFill>
            <a:effectLst/>
            <a:latin typeface="Arial" pitchFamily="1" charset="0"/>
            <a:ea typeface="ＭＳ Ｐゴシック" pitchFamily="1" charset="-128"/>
            <a:cs typeface="ＭＳ Ｐゴシック"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bg2"/>
          </a:solidFill>
          <a:prstDash val="solid"/>
          <a:round/>
          <a:headEnd type="none" w="med" len="med"/>
          <a:tailEnd type="none" w="med" len="med"/>
        </a:ln>
        <a:effectLst/>
      </a:spPr>
      <a:bodyPr vert="horz" wrap="square" lIns="91440" tIns="45720" rIns="91440" bIns="4572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200" b="1" i="0" u="none" strike="noStrike" cap="none" normalizeH="0" baseline="0">
            <a:ln>
              <a:noFill/>
            </a:ln>
            <a:solidFill>
              <a:srgbClr val="646D72"/>
            </a:solidFill>
            <a:effectLst/>
            <a:latin typeface="Arial" pitchFamily="1" charset="0"/>
            <a:ea typeface="ＭＳ Ｐゴシック" pitchFamily="1" charset="-128"/>
            <a:cs typeface="ＭＳ Ｐゴシック" pitchFamily="1" charset="-128"/>
          </a:defRPr>
        </a:defPPr>
      </a:lstStyle>
    </a:lnDef>
  </a:objectDefaults>
  <a:extraClrSchemeLst>
    <a:extraClrScheme>
      <a:clrScheme name="BLUE text slide 1">
        <a:dk1>
          <a:srgbClr val="005293"/>
        </a:dk1>
        <a:lt1>
          <a:srgbClr val="FFFFFF"/>
        </a:lt1>
        <a:dk2>
          <a:srgbClr val="222C80"/>
        </a:dk2>
        <a:lt2>
          <a:srgbClr val="879196"/>
        </a:lt2>
        <a:accent1>
          <a:srgbClr val="FFFFFF"/>
        </a:accent1>
        <a:accent2>
          <a:srgbClr val="CD5812"/>
        </a:accent2>
        <a:accent3>
          <a:srgbClr val="FFFFFF"/>
        </a:accent3>
        <a:accent4>
          <a:srgbClr val="00457D"/>
        </a:accent4>
        <a:accent5>
          <a:srgbClr val="FFFFFF"/>
        </a:accent5>
        <a:accent6>
          <a:srgbClr val="BA4F0F"/>
        </a:accent6>
        <a:hlink>
          <a:srgbClr val="1E5532"/>
        </a:hlink>
        <a:folHlink>
          <a:srgbClr val="871E26"/>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F9E6108AD74A04C96355D20082881C2" ma:contentTypeVersion="15" ma:contentTypeDescription="Create a new document." ma:contentTypeScope="" ma:versionID="651668775a950606b92d186f01beb4e9">
  <xsd:schema xmlns:xsd="http://www.w3.org/2001/XMLSchema" xmlns:xs="http://www.w3.org/2001/XMLSchema" xmlns:p="http://schemas.microsoft.com/office/2006/metadata/properties" xmlns:ns2="e510ea38-0594-4123-b178-c6d1f6deeb10" xmlns:ns3="0cbdbd4f-a23b-4ec8-b127-75176ba33108" targetNamespace="http://schemas.microsoft.com/office/2006/metadata/properties" ma:root="true" ma:fieldsID="dc76a05e888f01071f254ef053ad268b" ns2:_="" ns3:_="">
    <xsd:import namespace="e510ea38-0594-4123-b178-c6d1f6deeb10"/>
    <xsd:import namespace="0cbdbd4f-a23b-4ec8-b127-75176ba331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10ea38-0594-4123-b178-c6d1f6deeb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45dacb1-6fe4-4bfc-8d6e-60409d853728"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2"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cbdbd4f-a23b-4ec8-b127-75176ba3310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d1bbd6eb-808e-414c-98b2-34c71608432b}" ma:internalName="TaxCatchAll" ma:showField="CatchAllData" ma:web="0cbdbd4f-a23b-4ec8-b127-75176ba33108">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510ea38-0594-4123-b178-c6d1f6deeb10">
      <Terms xmlns="http://schemas.microsoft.com/office/infopath/2007/PartnerControls"/>
    </lcf76f155ced4ddcb4097134ff3c332f>
    <TaxCatchAll xmlns="0cbdbd4f-a23b-4ec8-b127-75176ba33108" xsi:nil="true"/>
  </documentManagement>
</p:properties>
</file>

<file path=customXml/itemProps1.xml><?xml version="1.0" encoding="utf-8"?>
<ds:datastoreItem xmlns:ds="http://schemas.openxmlformats.org/officeDocument/2006/customXml" ds:itemID="{B6C3E8B7-D0F9-43AB-BC2A-4D5B98E5A36C}">
  <ds:schemaRefs>
    <ds:schemaRef ds:uri="http://schemas.microsoft.com/sharepoint/v3/contenttype/forms"/>
  </ds:schemaRefs>
</ds:datastoreItem>
</file>

<file path=customXml/itemProps2.xml><?xml version="1.0" encoding="utf-8"?>
<ds:datastoreItem xmlns:ds="http://schemas.openxmlformats.org/officeDocument/2006/customXml" ds:itemID="{7898F7ED-9C7C-4C32-A812-485D50759C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10ea38-0594-4123-b178-c6d1f6deeb10"/>
    <ds:schemaRef ds:uri="0cbdbd4f-a23b-4ec8-b127-75176ba331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84DC586-C7DE-40C5-A646-C69355D7B3A8}">
  <ds:schemaRefs>
    <ds:schemaRef ds:uri="http://schemas.microsoft.com/office/2006/metadata/properties"/>
    <ds:schemaRef ds:uri="http://schemas.microsoft.com/office/infopath/2007/PartnerControls"/>
    <ds:schemaRef ds:uri="e510ea38-0594-4123-b178-c6d1f6deeb10"/>
    <ds:schemaRef ds:uri="0cbdbd4f-a23b-4ec8-b127-75176ba33108"/>
  </ds:schemaRefs>
</ds:datastoreItem>
</file>

<file path=docProps/app.xml><?xml version="1.0" encoding="utf-8"?>
<Properties xmlns="http://schemas.openxmlformats.org/officeDocument/2006/extended-properties" xmlns:vt="http://schemas.openxmlformats.org/officeDocument/2006/docPropsVTypes">
  <TotalTime>7102</TotalTime>
  <Words>5053</Words>
  <Application>Microsoft Office PowerPoint</Application>
  <PresentationFormat>On-screen Show (4:3)</PresentationFormat>
  <Paragraphs>463</Paragraphs>
  <Slides>21</Slides>
  <Notes>21</Notes>
  <HiddenSlides>0</HiddenSlides>
  <MMClips>0</MMClips>
  <ScaleCrop>false</ScaleCrop>
  <HeadingPairs>
    <vt:vector size="8" baseType="variant">
      <vt:variant>
        <vt:lpstr>Fonts Used</vt:lpstr>
      </vt:variant>
      <vt:variant>
        <vt:i4>13</vt:i4>
      </vt:variant>
      <vt:variant>
        <vt:lpstr>Theme</vt:lpstr>
      </vt:variant>
      <vt:variant>
        <vt:i4>3</vt:i4>
      </vt:variant>
      <vt:variant>
        <vt:lpstr>Embedded OLE Servers</vt:lpstr>
      </vt:variant>
      <vt:variant>
        <vt:i4>1</vt:i4>
      </vt:variant>
      <vt:variant>
        <vt:lpstr>Slide Titles</vt:lpstr>
      </vt:variant>
      <vt:variant>
        <vt:i4>21</vt:i4>
      </vt:variant>
    </vt:vector>
  </HeadingPairs>
  <TitlesOfParts>
    <vt:vector size="38" baseType="lpstr">
      <vt:lpstr>Aptos</vt:lpstr>
      <vt:lpstr>Arial</vt:lpstr>
      <vt:lpstr>Arial</vt:lpstr>
      <vt:lpstr>Calibri</vt:lpstr>
      <vt:lpstr>Courier New</vt:lpstr>
      <vt:lpstr>Gadugi</vt:lpstr>
      <vt:lpstr>Helvetica</vt:lpstr>
      <vt:lpstr>Lato</vt:lpstr>
      <vt:lpstr>Open Sans</vt:lpstr>
      <vt:lpstr>Segoe UI Web (West European)</vt:lpstr>
      <vt:lpstr>Symbol</vt:lpstr>
      <vt:lpstr>Verdana</vt:lpstr>
      <vt:lpstr>Wingdings</vt:lpstr>
      <vt:lpstr>Office Theme</vt:lpstr>
      <vt:lpstr>BLUE text slide</vt:lpstr>
      <vt:lpstr>1_Office Theme</vt:lpstr>
      <vt:lpstr>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Dineka Johnson</dc:creator>
  <cp:lastModifiedBy>Lina Colon</cp:lastModifiedBy>
  <cp:revision>105</cp:revision>
  <dcterms:created xsi:type="dcterms:W3CDTF">2020-10-16T18:04:38Z</dcterms:created>
  <dcterms:modified xsi:type="dcterms:W3CDTF">2025-07-28T16:37:51Z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0x0101009F9E6108AD74A04C96355D20082881C2</vt:lpwstr>
  </property>
  <property fmtid="{D5CDD505-2E9C-101B-9397-08002B2CF9AE}" pid="3" name="Order">
    <vt:r8>106997600</vt:r8>
  </property>
  <property fmtid="{D5CDD505-2E9C-101B-9397-08002B2CF9AE}" pid="4" name="MediaServiceImageTags">
    <vt:lpwstr/>
  </property>
</Properties>
</file>